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66" r:id="rId5"/>
    <p:sldId id="267" r:id="rId6"/>
    <p:sldId id="268" r:id="rId7"/>
    <p:sldId id="269" r:id="rId8"/>
    <p:sldId id="270" r:id="rId9"/>
    <p:sldId id="259" r:id="rId10"/>
    <p:sldId id="271" r:id="rId11"/>
    <p:sldId id="272" r:id="rId12"/>
    <p:sldId id="273" r:id="rId13"/>
    <p:sldId id="260" r:id="rId14"/>
    <p:sldId id="274" r:id="rId15"/>
    <p:sldId id="275" r:id="rId16"/>
    <p:sldId id="276" r:id="rId17"/>
    <p:sldId id="261" r:id="rId18"/>
    <p:sldId id="277" r:id="rId19"/>
    <p:sldId id="278" r:id="rId20"/>
    <p:sldId id="279" r:id="rId21"/>
    <p:sldId id="280" r:id="rId22"/>
    <p:sldId id="281" r:id="rId23"/>
    <p:sldId id="262" r:id="rId24"/>
    <p:sldId id="282" r:id="rId25"/>
    <p:sldId id="283" r:id="rId26"/>
    <p:sldId id="284" r:id="rId27"/>
    <p:sldId id="263" r:id="rId28"/>
    <p:sldId id="265" r:id="rId29"/>
    <p:sldId id="285" r:id="rId30"/>
    <p:sldId id="26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86930" y="383059"/>
            <a:ext cx="9144000" cy="5560540"/>
          </a:xfrm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de-DE" sz="12000" b="1" dirty="0" smtClean="0"/>
              <a:t>Simple</a:t>
            </a:r>
            <a:br>
              <a:rPr lang="de-DE" sz="12000" b="1" dirty="0" smtClean="0"/>
            </a:br>
            <a:r>
              <a:rPr lang="de-DE" sz="12000" b="1" dirty="0" smtClean="0"/>
              <a:t> „</a:t>
            </a:r>
            <a:r>
              <a:rPr lang="de-DE" sz="12000" b="1" dirty="0" err="1" smtClean="0"/>
              <a:t>Dice</a:t>
            </a:r>
            <a:r>
              <a:rPr lang="de-DE" sz="12000" b="1" dirty="0" smtClean="0"/>
              <a:t>“ </a:t>
            </a:r>
            <a:br>
              <a:rPr lang="de-DE" sz="12000" b="1" dirty="0" smtClean="0"/>
            </a:br>
            <a:r>
              <a:rPr lang="de-DE" sz="12000" b="1" dirty="0" smtClean="0"/>
              <a:t>Games</a:t>
            </a:r>
            <a:endParaRPr lang="de-DE" sz="120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967" y="2508421"/>
            <a:ext cx="1839226" cy="164344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881816" y="6301946"/>
            <a:ext cx="5412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000" b="1" dirty="0" smtClean="0"/>
              <a:t>www.math-games.eu</a:t>
            </a:r>
            <a:endParaRPr lang="de-DE" sz="3000" b="1" dirty="0"/>
          </a:p>
        </p:txBody>
      </p:sp>
    </p:spTree>
    <p:extLst>
      <p:ext uri="{BB962C8B-B14F-4D97-AF65-F5344CB8AC3E}">
        <p14:creationId xmlns:p14="http://schemas.microsoft.com/office/powerpoint/2010/main" val="18730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5"/>
            <a:ext cx="11110784" cy="5435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000" b="1" u="sng" dirty="0" smtClean="0"/>
              <a:t>Tools, Materials </a:t>
            </a:r>
            <a:r>
              <a:rPr lang="de-DE" sz="5000" b="1" u="sng" dirty="0" err="1" smtClean="0"/>
              <a:t>and</a:t>
            </a:r>
            <a:r>
              <a:rPr lang="de-DE" sz="5000" b="1" u="sng" dirty="0" smtClean="0"/>
              <a:t> Organisation</a:t>
            </a:r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Groups </a:t>
            </a:r>
            <a:r>
              <a:rPr lang="de-DE" sz="3600" dirty="0" err="1" smtClean="0"/>
              <a:t>of</a:t>
            </a:r>
            <a:r>
              <a:rPr lang="de-DE" sz="3600" dirty="0" smtClean="0"/>
              <a:t> 2 </a:t>
            </a:r>
            <a:r>
              <a:rPr lang="de-DE" sz="3600" dirty="0" err="1" smtClean="0"/>
              <a:t>to</a:t>
            </a:r>
            <a:r>
              <a:rPr lang="de-DE" sz="3600" dirty="0" smtClean="0"/>
              <a:t> 5 </a:t>
            </a:r>
            <a:r>
              <a:rPr lang="de-DE" sz="3600" dirty="0" err="1" smtClean="0"/>
              <a:t>are</a:t>
            </a:r>
            <a:r>
              <a:rPr lang="de-DE" sz="3600" dirty="0" smtClean="0"/>
              <a:t> </a:t>
            </a:r>
            <a:r>
              <a:rPr lang="de-DE" sz="3600" dirty="0" err="1" smtClean="0"/>
              <a:t>sitting</a:t>
            </a:r>
            <a:r>
              <a:rPr lang="de-DE" sz="3600" dirty="0" smtClean="0"/>
              <a:t> </a:t>
            </a:r>
            <a:r>
              <a:rPr lang="de-DE" sz="3600" dirty="0" err="1" smtClean="0"/>
              <a:t>around</a:t>
            </a:r>
            <a:r>
              <a:rPr lang="de-DE" sz="3600" dirty="0" smtClean="0"/>
              <a:t> a </a:t>
            </a:r>
            <a:r>
              <a:rPr lang="de-DE" sz="3600" dirty="0" err="1" smtClean="0"/>
              <a:t>table</a:t>
            </a:r>
            <a:r>
              <a:rPr lang="de-DE" sz="3600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2079022"/>
            <a:ext cx="736670" cy="6582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9746064" y="0"/>
            <a:ext cx="2548098" cy="1717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5"/>
            <a:ext cx="11110784" cy="5435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000" b="1" u="sng" dirty="0" smtClean="0"/>
              <a:t>Tools, Materials </a:t>
            </a:r>
            <a:r>
              <a:rPr lang="de-DE" sz="5000" b="1" u="sng" dirty="0" err="1" smtClean="0"/>
              <a:t>and</a:t>
            </a:r>
            <a:r>
              <a:rPr lang="de-DE" sz="5000" b="1" u="sng" dirty="0" smtClean="0"/>
              <a:t> Organisation</a:t>
            </a:r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Groups </a:t>
            </a:r>
            <a:r>
              <a:rPr lang="de-DE" sz="3600" dirty="0" err="1" smtClean="0"/>
              <a:t>of</a:t>
            </a:r>
            <a:r>
              <a:rPr lang="de-DE" sz="3600" dirty="0" smtClean="0"/>
              <a:t> 2 </a:t>
            </a:r>
            <a:r>
              <a:rPr lang="de-DE" sz="3600" dirty="0" err="1" smtClean="0"/>
              <a:t>to</a:t>
            </a:r>
            <a:r>
              <a:rPr lang="de-DE" sz="3600" dirty="0" smtClean="0"/>
              <a:t> 5 </a:t>
            </a:r>
            <a:r>
              <a:rPr lang="de-DE" sz="3600" dirty="0" err="1" smtClean="0"/>
              <a:t>are</a:t>
            </a:r>
            <a:r>
              <a:rPr lang="de-DE" sz="3600" dirty="0" smtClean="0"/>
              <a:t> </a:t>
            </a:r>
            <a:r>
              <a:rPr lang="de-DE" sz="3600" dirty="0" err="1" smtClean="0"/>
              <a:t>sitting</a:t>
            </a:r>
            <a:r>
              <a:rPr lang="de-DE" sz="3600" dirty="0" smtClean="0"/>
              <a:t> </a:t>
            </a:r>
            <a:r>
              <a:rPr lang="de-DE" sz="3600" dirty="0" err="1" smtClean="0"/>
              <a:t>around</a:t>
            </a:r>
            <a:r>
              <a:rPr lang="de-DE" sz="3600" dirty="0" smtClean="0"/>
              <a:t> a </a:t>
            </a:r>
            <a:r>
              <a:rPr lang="de-DE" sz="3600" dirty="0" err="1" smtClean="0"/>
              <a:t>table</a:t>
            </a:r>
            <a:r>
              <a:rPr lang="de-DE" sz="3600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On </a:t>
            </a:r>
            <a:r>
              <a:rPr lang="de-DE" sz="3600" dirty="0" err="1" smtClean="0"/>
              <a:t>each</a:t>
            </a:r>
            <a:r>
              <a:rPr lang="de-DE" sz="3600" dirty="0" smtClean="0"/>
              <a:t> </a:t>
            </a:r>
            <a:r>
              <a:rPr lang="de-DE" sz="3600" dirty="0" err="1" smtClean="0"/>
              <a:t>table</a:t>
            </a:r>
            <a:r>
              <a:rPr lang="de-DE" sz="3600" dirty="0" smtClean="0"/>
              <a:t> </a:t>
            </a:r>
            <a:r>
              <a:rPr lang="de-DE" sz="3600" dirty="0" err="1" smtClean="0"/>
              <a:t>are</a:t>
            </a:r>
            <a:r>
              <a:rPr lang="de-DE" sz="3600" dirty="0" smtClean="0"/>
              <a:t> </a:t>
            </a:r>
            <a:r>
              <a:rPr lang="de-DE" sz="3600" dirty="0" err="1" smtClean="0"/>
              <a:t>dice</a:t>
            </a:r>
            <a:r>
              <a:rPr lang="de-DE" sz="3600" dirty="0" smtClean="0"/>
              <a:t>, </a:t>
            </a:r>
            <a:r>
              <a:rPr lang="de-DE" sz="3600" dirty="0" err="1" smtClean="0"/>
              <a:t>notepaper</a:t>
            </a:r>
            <a:r>
              <a:rPr lang="de-DE" sz="3600" dirty="0" smtClean="0"/>
              <a:t>, a </a:t>
            </a:r>
            <a:r>
              <a:rPr lang="de-DE" sz="3600" dirty="0" err="1" smtClean="0"/>
              <a:t>pencil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if</a:t>
            </a:r>
            <a:r>
              <a:rPr lang="de-DE" sz="3600" dirty="0" smtClean="0"/>
              <a:t> 	</a:t>
            </a:r>
            <a:r>
              <a:rPr lang="de-DE" sz="3600" dirty="0" err="1" smtClean="0"/>
              <a:t>you</a:t>
            </a:r>
            <a:r>
              <a:rPr lang="de-DE" sz="3600" dirty="0" smtClean="0"/>
              <a:t> </a:t>
            </a:r>
            <a:r>
              <a:rPr lang="de-DE" sz="3600" dirty="0" err="1" smtClean="0"/>
              <a:t>want</a:t>
            </a:r>
            <a:r>
              <a:rPr lang="de-DE" sz="3600" dirty="0" smtClean="0"/>
              <a:t> a </a:t>
            </a:r>
            <a:r>
              <a:rPr lang="de-DE" sz="3600" dirty="0" err="1" smtClean="0"/>
              <a:t>shaker</a:t>
            </a:r>
            <a:r>
              <a:rPr lang="de-DE" sz="3600" dirty="0" smtClean="0"/>
              <a:t>.</a:t>
            </a:r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2079022"/>
            <a:ext cx="736670" cy="6582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9746064" y="0"/>
            <a:ext cx="2548098" cy="171758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2937561"/>
            <a:ext cx="736670" cy="65825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5"/>
            <a:ext cx="11110784" cy="5435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000" b="1" u="sng" dirty="0" smtClean="0"/>
              <a:t>Tools, Materials </a:t>
            </a:r>
            <a:r>
              <a:rPr lang="de-DE" sz="5000" b="1" u="sng" dirty="0" err="1" smtClean="0"/>
              <a:t>and</a:t>
            </a:r>
            <a:r>
              <a:rPr lang="de-DE" sz="5000" b="1" u="sng" dirty="0" smtClean="0"/>
              <a:t> Organisation</a:t>
            </a:r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Groups </a:t>
            </a:r>
            <a:r>
              <a:rPr lang="de-DE" sz="3600" dirty="0" err="1" smtClean="0"/>
              <a:t>of</a:t>
            </a:r>
            <a:r>
              <a:rPr lang="de-DE" sz="3600" dirty="0" smtClean="0"/>
              <a:t> 2 </a:t>
            </a:r>
            <a:r>
              <a:rPr lang="de-DE" sz="3600" dirty="0" err="1" smtClean="0"/>
              <a:t>to</a:t>
            </a:r>
            <a:r>
              <a:rPr lang="de-DE" sz="3600" dirty="0" smtClean="0"/>
              <a:t> 5 </a:t>
            </a:r>
            <a:r>
              <a:rPr lang="de-DE" sz="3600" dirty="0" err="1" smtClean="0"/>
              <a:t>are</a:t>
            </a:r>
            <a:r>
              <a:rPr lang="de-DE" sz="3600" dirty="0" smtClean="0"/>
              <a:t> </a:t>
            </a:r>
            <a:r>
              <a:rPr lang="de-DE" sz="3600" dirty="0" err="1" smtClean="0"/>
              <a:t>sitting</a:t>
            </a:r>
            <a:r>
              <a:rPr lang="de-DE" sz="3600" dirty="0" smtClean="0"/>
              <a:t> </a:t>
            </a:r>
            <a:r>
              <a:rPr lang="de-DE" sz="3600" dirty="0" err="1" smtClean="0"/>
              <a:t>around</a:t>
            </a:r>
            <a:r>
              <a:rPr lang="de-DE" sz="3600" dirty="0" smtClean="0"/>
              <a:t> a </a:t>
            </a:r>
            <a:r>
              <a:rPr lang="de-DE" sz="3600" dirty="0" err="1" smtClean="0"/>
              <a:t>table</a:t>
            </a:r>
            <a:r>
              <a:rPr lang="de-DE" sz="3600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On </a:t>
            </a:r>
            <a:r>
              <a:rPr lang="de-DE" sz="3600" dirty="0" err="1" smtClean="0"/>
              <a:t>each</a:t>
            </a:r>
            <a:r>
              <a:rPr lang="de-DE" sz="3600" dirty="0" smtClean="0"/>
              <a:t> </a:t>
            </a:r>
            <a:r>
              <a:rPr lang="de-DE" sz="3600" dirty="0" err="1" smtClean="0"/>
              <a:t>table</a:t>
            </a:r>
            <a:r>
              <a:rPr lang="de-DE" sz="3600" dirty="0" smtClean="0"/>
              <a:t> </a:t>
            </a:r>
            <a:r>
              <a:rPr lang="de-DE" sz="3600" dirty="0" err="1" smtClean="0"/>
              <a:t>are</a:t>
            </a:r>
            <a:r>
              <a:rPr lang="de-DE" sz="3600" dirty="0" smtClean="0"/>
              <a:t> </a:t>
            </a:r>
            <a:r>
              <a:rPr lang="de-DE" sz="3600" dirty="0" err="1" smtClean="0"/>
              <a:t>dice</a:t>
            </a:r>
            <a:r>
              <a:rPr lang="de-DE" sz="3600" dirty="0" smtClean="0"/>
              <a:t>, </a:t>
            </a:r>
            <a:r>
              <a:rPr lang="de-DE" sz="3600" dirty="0" err="1" smtClean="0"/>
              <a:t>notepaper</a:t>
            </a:r>
            <a:r>
              <a:rPr lang="de-DE" sz="3600" dirty="0" smtClean="0"/>
              <a:t>, a </a:t>
            </a:r>
            <a:r>
              <a:rPr lang="de-DE" sz="3600" dirty="0" err="1" smtClean="0"/>
              <a:t>pencil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if</a:t>
            </a:r>
            <a:r>
              <a:rPr lang="de-DE" sz="3600" dirty="0" smtClean="0"/>
              <a:t> 	</a:t>
            </a:r>
            <a:r>
              <a:rPr lang="de-DE" sz="3600" dirty="0" err="1" smtClean="0"/>
              <a:t>you</a:t>
            </a:r>
            <a:r>
              <a:rPr lang="de-DE" sz="3600" dirty="0" smtClean="0"/>
              <a:t> </a:t>
            </a:r>
            <a:r>
              <a:rPr lang="de-DE" sz="3600" dirty="0" err="1" smtClean="0"/>
              <a:t>want</a:t>
            </a:r>
            <a:r>
              <a:rPr lang="de-DE" sz="3600" dirty="0" smtClean="0"/>
              <a:t> a </a:t>
            </a:r>
            <a:r>
              <a:rPr lang="de-DE" sz="3600" dirty="0" err="1" smtClean="0"/>
              <a:t>shaker</a:t>
            </a:r>
            <a:r>
              <a:rPr lang="de-DE" sz="3600" dirty="0" smtClean="0"/>
              <a:t>.</a:t>
            </a:r>
          </a:p>
          <a:p>
            <a:pPr marL="0" indent="0">
              <a:buNone/>
            </a:pPr>
            <a:r>
              <a:rPr lang="de-DE" sz="3600" dirty="0" smtClean="0"/>
              <a:t>	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construction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a </a:t>
            </a:r>
            <a:r>
              <a:rPr lang="de-DE" sz="3600" dirty="0" err="1" smtClean="0"/>
              <a:t>cube</a:t>
            </a:r>
            <a:r>
              <a:rPr lang="de-DE" sz="3600" dirty="0" smtClean="0"/>
              <a:t> </a:t>
            </a:r>
            <a:r>
              <a:rPr lang="de-DE" sz="3600" dirty="0" err="1" smtClean="0"/>
              <a:t>you</a:t>
            </a:r>
            <a:r>
              <a:rPr lang="de-DE" sz="3600" dirty="0" smtClean="0"/>
              <a:t> </a:t>
            </a:r>
            <a:r>
              <a:rPr lang="de-DE" sz="3600" dirty="0" err="1" smtClean="0"/>
              <a:t>need</a:t>
            </a:r>
            <a:r>
              <a:rPr lang="de-DE" sz="3600" dirty="0" smtClean="0"/>
              <a:t> </a:t>
            </a:r>
            <a:r>
              <a:rPr lang="de-DE" sz="3600" dirty="0" err="1" smtClean="0"/>
              <a:t>paper</a:t>
            </a:r>
            <a:r>
              <a:rPr lang="de-DE" sz="3600" dirty="0" smtClean="0"/>
              <a:t>, </a:t>
            </a:r>
            <a:br>
              <a:rPr lang="de-DE" sz="3600" dirty="0" smtClean="0"/>
            </a:br>
            <a:r>
              <a:rPr lang="de-DE" sz="3600" dirty="0" smtClean="0"/>
              <a:t>	</a:t>
            </a:r>
            <a:r>
              <a:rPr lang="de-DE" sz="3600" dirty="0" err="1" smtClean="0"/>
              <a:t>scissors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a </a:t>
            </a:r>
            <a:r>
              <a:rPr lang="de-DE" sz="3600" dirty="0" err="1" smtClean="0"/>
              <a:t>glue</a:t>
            </a:r>
            <a:r>
              <a:rPr lang="de-DE" sz="3600" dirty="0" smtClean="0"/>
              <a:t> (not </a:t>
            </a:r>
            <a:r>
              <a:rPr lang="de-DE" sz="3600" dirty="0" err="1" smtClean="0"/>
              <a:t>today</a:t>
            </a:r>
            <a:r>
              <a:rPr lang="de-DE" sz="3600" dirty="0" smtClean="0"/>
              <a:t> </a:t>
            </a:r>
            <a:r>
              <a:rPr lang="de-DE" sz="3600" dirty="0" smtClean="0">
                <a:sym typeface="Wingdings" panose="05000000000000000000" pitchFamily="2" charset="2"/>
              </a:rPr>
              <a:t></a:t>
            </a:r>
            <a:r>
              <a:rPr lang="de-DE" sz="3600" dirty="0" smtClean="0"/>
              <a:t>).</a:t>
            </a:r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2079022"/>
            <a:ext cx="736670" cy="6582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9746064" y="0"/>
            <a:ext cx="2548098" cy="171758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2937561"/>
            <a:ext cx="736670" cy="65825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4074894"/>
            <a:ext cx="736670" cy="65825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5"/>
            <a:ext cx="11110784" cy="5435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000" b="1" u="sng" dirty="0" err="1" smtClean="0"/>
              <a:t>Prerequisites</a:t>
            </a:r>
            <a:r>
              <a:rPr lang="de-DE" sz="5000" b="1" u="sng" dirty="0" smtClean="0"/>
              <a:t> </a:t>
            </a:r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buNone/>
            </a:pPr>
            <a:r>
              <a:rPr lang="de-DE" sz="3600" dirty="0" smtClean="0"/>
              <a:t>	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4494442" y="247072"/>
            <a:ext cx="2548098" cy="1717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5"/>
            <a:ext cx="11110784" cy="5435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000" b="1" u="sng" dirty="0" err="1" smtClean="0"/>
              <a:t>Prerequisites</a:t>
            </a:r>
            <a:r>
              <a:rPr lang="de-DE" sz="5000" b="1" u="sng" dirty="0" smtClean="0"/>
              <a:t> </a:t>
            </a:r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buNone/>
            </a:pPr>
            <a:r>
              <a:rPr lang="de-DE" sz="3600" dirty="0" smtClean="0"/>
              <a:t>	The </a:t>
            </a:r>
            <a:r>
              <a:rPr lang="de-DE" sz="3600" dirty="0" err="1" smtClean="0"/>
              <a:t>participants</a:t>
            </a:r>
            <a:r>
              <a:rPr lang="de-DE" sz="3600" dirty="0" smtClean="0"/>
              <a:t> </a:t>
            </a:r>
            <a:r>
              <a:rPr lang="de-DE" sz="3600" dirty="0" err="1" smtClean="0"/>
              <a:t>know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numbers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1-20 (</a:t>
            </a:r>
            <a:r>
              <a:rPr lang="de-DE" sz="3600" dirty="0" err="1" smtClean="0"/>
              <a:t>lower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	</a:t>
            </a:r>
            <a:r>
              <a:rPr lang="de-DE" sz="3600" dirty="0" err="1" smtClean="0"/>
              <a:t>level</a:t>
            </a:r>
            <a:r>
              <a:rPr lang="de-DE" sz="3600" dirty="0" smtClean="0"/>
              <a:t>), 1-100 (</a:t>
            </a:r>
            <a:r>
              <a:rPr lang="de-DE" sz="3600" dirty="0" err="1" smtClean="0"/>
              <a:t>higher</a:t>
            </a:r>
            <a:r>
              <a:rPr lang="de-DE" sz="3600" dirty="0" smtClean="0"/>
              <a:t> </a:t>
            </a:r>
            <a:r>
              <a:rPr lang="de-DE" sz="3600" dirty="0" err="1" smtClean="0"/>
              <a:t>level</a:t>
            </a:r>
            <a:r>
              <a:rPr lang="de-DE" sz="3600" dirty="0" smtClean="0"/>
              <a:t>).</a:t>
            </a:r>
          </a:p>
          <a:p>
            <a:pPr marL="0" indent="0">
              <a:buNone/>
            </a:pPr>
            <a:r>
              <a:rPr lang="de-DE" sz="3600" dirty="0"/>
              <a:t>	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2079022"/>
            <a:ext cx="736670" cy="6582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4494442" y="247072"/>
            <a:ext cx="2548098" cy="1717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5"/>
            <a:ext cx="11110784" cy="5435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000" b="1" u="sng" dirty="0" err="1" smtClean="0"/>
              <a:t>Prerequisites</a:t>
            </a:r>
            <a:r>
              <a:rPr lang="de-DE" sz="5000" b="1" u="sng" dirty="0" smtClean="0"/>
              <a:t> </a:t>
            </a:r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buNone/>
            </a:pPr>
            <a:r>
              <a:rPr lang="de-DE" sz="3600" dirty="0" smtClean="0"/>
              <a:t>	The </a:t>
            </a:r>
            <a:r>
              <a:rPr lang="de-DE" sz="3600" dirty="0" err="1" smtClean="0"/>
              <a:t>participants</a:t>
            </a:r>
            <a:r>
              <a:rPr lang="de-DE" sz="3600" dirty="0" smtClean="0"/>
              <a:t> </a:t>
            </a:r>
            <a:r>
              <a:rPr lang="de-DE" sz="3600" dirty="0" err="1" smtClean="0"/>
              <a:t>know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numbers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1-20 (</a:t>
            </a:r>
            <a:r>
              <a:rPr lang="de-DE" sz="3600" dirty="0" err="1" smtClean="0"/>
              <a:t>lower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	</a:t>
            </a:r>
            <a:r>
              <a:rPr lang="de-DE" sz="3600" dirty="0" err="1" smtClean="0"/>
              <a:t>level</a:t>
            </a:r>
            <a:r>
              <a:rPr lang="de-DE" sz="3600" dirty="0" smtClean="0"/>
              <a:t>), 1-100 (</a:t>
            </a:r>
            <a:r>
              <a:rPr lang="de-DE" sz="3600" dirty="0" err="1" smtClean="0"/>
              <a:t>higher</a:t>
            </a:r>
            <a:r>
              <a:rPr lang="de-DE" sz="3600" dirty="0" smtClean="0"/>
              <a:t> </a:t>
            </a:r>
            <a:r>
              <a:rPr lang="de-DE" sz="3600" dirty="0" err="1" smtClean="0"/>
              <a:t>level</a:t>
            </a:r>
            <a:r>
              <a:rPr lang="de-DE" sz="3600" dirty="0" smtClean="0"/>
              <a:t>).</a:t>
            </a:r>
          </a:p>
          <a:p>
            <a:pPr marL="0" indent="0">
              <a:buNone/>
            </a:pPr>
            <a:r>
              <a:rPr lang="de-DE" sz="3600" dirty="0"/>
              <a:t>	</a:t>
            </a:r>
            <a:r>
              <a:rPr lang="de-DE" sz="3600" dirty="0" smtClean="0"/>
              <a:t>The </a:t>
            </a:r>
            <a:r>
              <a:rPr lang="de-DE" sz="3600" dirty="0" err="1" smtClean="0"/>
              <a:t>participants</a:t>
            </a:r>
            <a:r>
              <a:rPr lang="de-DE" sz="3600" dirty="0" smtClean="0"/>
              <a:t> </a:t>
            </a:r>
            <a:r>
              <a:rPr lang="de-DE" sz="3600" dirty="0" err="1" smtClean="0"/>
              <a:t>are</a:t>
            </a:r>
            <a:r>
              <a:rPr lang="de-DE" sz="3600" dirty="0" smtClean="0"/>
              <a:t> </a:t>
            </a:r>
            <a:r>
              <a:rPr lang="de-DE" sz="3600" dirty="0" err="1" smtClean="0"/>
              <a:t>able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use</a:t>
            </a:r>
            <a:r>
              <a:rPr lang="de-DE" sz="3600" dirty="0" smtClean="0"/>
              <a:t> Addition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br>
              <a:rPr lang="de-DE" sz="3600" dirty="0" smtClean="0"/>
            </a:br>
            <a:r>
              <a:rPr lang="de-DE" sz="3600" dirty="0" smtClean="0"/>
              <a:t>	</a:t>
            </a:r>
            <a:r>
              <a:rPr lang="de-DE" sz="3600" dirty="0" err="1" smtClean="0"/>
              <a:t>Substraction</a:t>
            </a:r>
            <a:r>
              <a:rPr lang="de-DE" sz="3600" dirty="0" smtClean="0"/>
              <a:t>.</a:t>
            </a:r>
          </a:p>
          <a:p>
            <a:pPr marL="0" indent="0">
              <a:buNone/>
            </a:pPr>
            <a:r>
              <a:rPr lang="de-DE" sz="3600" dirty="0" smtClean="0"/>
              <a:t>	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2079022"/>
            <a:ext cx="736670" cy="6582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4494442" y="247072"/>
            <a:ext cx="2548098" cy="171758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3308263"/>
            <a:ext cx="736670" cy="65825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5"/>
            <a:ext cx="11110784" cy="5435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000" b="1" u="sng" dirty="0" err="1" smtClean="0"/>
              <a:t>Prerequisites</a:t>
            </a:r>
            <a:r>
              <a:rPr lang="de-DE" sz="5000" b="1" u="sng" dirty="0" smtClean="0"/>
              <a:t> </a:t>
            </a:r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buNone/>
            </a:pPr>
            <a:r>
              <a:rPr lang="de-DE" sz="3600" dirty="0" smtClean="0"/>
              <a:t>	The </a:t>
            </a:r>
            <a:r>
              <a:rPr lang="de-DE" sz="3600" dirty="0" err="1" smtClean="0"/>
              <a:t>participants</a:t>
            </a:r>
            <a:r>
              <a:rPr lang="de-DE" sz="3600" dirty="0" smtClean="0"/>
              <a:t> </a:t>
            </a:r>
            <a:r>
              <a:rPr lang="de-DE" sz="3600" dirty="0" err="1" smtClean="0"/>
              <a:t>know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numbers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1-20 (</a:t>
            </a:r>
            <a:r>
              <a:rPr lang="de-DE" sz="3600" dirty="0" err="1" smtClean="0"/>
              <a:t>lower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	</a:t>
            </a:r>
            <a:r>
              <a:rPr lang="de-DE" sz="3600" dirty="0" err="1" smtClean="0"/>
              <a:t>level</a:t>
            </a:r>
            <a:r>
              <a:rPr lang="de-DE" sz="3600" dirty="0" smtClean="0"/>
              <a:t>), 1-100 (</a:t>
            </a:r>
            <a:r>
              <a:rPr lang="de-DE" sz="3600" dirty="0" err="1" smtClean="0"/>
              <a:t>higher</a:t>
            </a:r>
            <a:r>
              <a:rPr lang="de-DE" sz="3600" dirty="0" smtClean="0"/>
              <a:t> </a:t>
            </a:r>
            <a:r>
              <a:rPr lang="de-DE" sz="3600" dirty="0" err="1" smtClean="0"/>
              <a:t>level</a:t>
            </a:r>
            <a:r>
              <a:rPr lang="de-DE" sz="3600" dirty="0" smtClean="0"/>
              <a:t>).</a:t>
            </a:r>
          </a:p>
          <a:p>
            <a:pPr marL="0" indent="0">
              <a:buNone/>
            </a:pPr>
            <a:r>
              <a:rPr lang="de-DE" sz="3600" dirty="0"/>
              <a:t>	</a:t>
            </a:r>
            <a:r>
              <a:rPr lang="de-DE" sz="3600" dirty="0" smtClean="0"/>
              <a:t>The </a:t>
            </a:r>
            <a:r>
              <a:rPr lang="de-DE" sz="3600" dirty="0" err="1" smtClean="0"/>
              <a:t>participants</a:t>
            </a:r>
            <a:r>
              <a:rPr lang="de-DE" sz="3600" dirty="0" smtClean="0"/>
              <a:t> </a:t>
            </a:r>
            <a:r>
              <a:rPr lang="de-DE" sz="3600" dirty="0" err="1" smtClean="0"/>
              <a:t>are</a:t>
            </a:r>
            <a:r>
              <a:rPr lang="de-DE" sz="3600" dirty="0" smtClean="0"/>
              <a:t> </a:t>
            </a:r>
            <a:r>
              <a:rPr lang="de-DE" sz="3600" dirty="0" err="1" smtClean="0"/>
              <a:t>able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use</a:t>
            </a:r>
            <a:r>
              <a:rPr lang="de-DE" sz="3600" dirty="0" smtClean="0"/>
              <a:t> Addition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br>
              <a:rPr lang="de-DE" sz="3600" dirty="0" smtClean="0"/>
            </a:br>
            <a:r>
              <a:rPr lang="de-DE" sz="3600" dirty="0" smtClean="0"/>
              <a:t>	</a:t>
            </a:r>
            <a:r>
              <a:rPr lang="de-DE" sz="3600" dirty="0" err="1" smtClean="0"/>
              <a:t>Substraction</a:t>
            </a:r>
            <a:r>
              <a:rPr lang="de-DE" sz="3600" dirty="0" smtClean="0"/>
              <a:t>.</a:t>
            </a:r>
          </a:p>
          <a:p>
            <a:pPr marL="0" indent="0">
              <a:buNone/>
            </a:pPr>
            <a:r>
              <a:rPr lang="de-DE" sz="3600" dirty="0" smtClean="0"/>
              <a:t>	The </a:t>
            </a:r>
            <a:r>
              <a:rPr lang="de-DE" sz="3600" dirty="0" err="1" smtClean="0"/>
              <a:t>target</a:t>
            </a:r>
            <a:r>
              <a:rPr lang="de-DE" sz="3600" dirty="0" smtClean="0"/>
              <a:t> </a:t>
            </a:r>
            <a:r>
              <a:rPr lang="de-DE" sz="3600" dirty="0" err="1" smtClean="0"/>
              <a:t>groups</a:t>
            </a:r>
            <a:r>
              <a:rPr lang="de-DE" sz="3600" dirty="0" smtClean="0"/>
              <a:t> </a:t>
            </a:r>
            <a:r>
              <a:rPr lang="de-DE" sz="3600" dirty="0" err="1" smtClean="0"/>
              <a:t>are</a:t>
            </a:r>
            <a:r>
              <a:rPr lang="de-DE" sz="3600" dirty="0" smtClean="0"/>
              <a:t> </a:t>
            </a:r>
            <a:r>
              <a:rPr lang="de-DE" sz="3600" dirty="0" err="1" smtClean="0"/>
              <a:t>pupils</a:t>
            </a:r>
            <a:r>
              <a:rPr lang="de-DE" sz="3600" dirty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adults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10 </a:t>
            </a:r>
            <a:r>
              <a:rPr lang="de-DE" sz="3600" dirty="0" err="1" smtClean="0"/>
              <a:t>to</a:t>
            </a:r>
            <a:r>
              <a:rPr lang="de-DE" sz="3600" dirty="0" smtClean="0"/>
              <a:t> 99.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2079022"/>
            <a:ext cx="736670" cy="6582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4494442" y="247072"/>
            <a:ext cx="2548098" cy="171758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4413485"/>
            <a:ext cx="736670" cy="65825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3308263"/>
            <a:ext cx="736670" cy="65825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4"/>
            <a:ext cx="11110784" cy="578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000" b="1" u="sng" dirty="0" smtClean="0"/>
              <a:t>Description </a:t>
            </a:r>
            <a:r>
              <a:rPr lang="de-DE" sz="5000" b="1" u="sng" dirty="0" err="1" smtClean="0"/>
              <a:t>of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the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first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part</a:t>
            </a:r>
            <a:r>
              <a:rPr lang="de-DE" sz="5000" b="1" u="sng" dirty="0" smtClean="0"/>
              <a:t> </a:t>
            </a:r>
          </a:p>
          <a:p>
            <a:pPr marL="0" indent="0">
              <a:buNone/>
            </a:pPr>
            <a:r>
              <a:rPr lang="de-DE" sz="5000" b="1" u="sng" dirty="0" err="1" smtClean="0"/>
              <a:t>of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the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lesson</a:t>
            </a:r>
            <a:r>
              <a:rPr lang="de-DE" sz="5000" b="1" u="sng" dirty="0" smtClean="0"/>
              <a:t>,  20 </a:t>
            </a:r>
            <a:r>
              <a:rPr lang="de-DE" sz="5000" b="1" u="sng" dirty="0" err="1" smtClean="0"/>
              <a:t>minutes</a:t>
            </a:r>
            <a:endParaRPr lang="de-DE" sz="5000" b="1" u="sng" dirty="0" smtClean="0"/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8387632" y="488188"/>
            <a:ext cx="2548098" cy="171758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4"/>
            <a:ext cx="11110784" cy="578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000" b="1" u="sng" dirty="0" smtClean="0"/>
              <a:t>Description </a:t>
            </a:r>
            <a:r>
              <a:rPr lang="de-DE" sz="5000" b="1" u="sng" dirty="0" err="1" smtClean="0"/>
              <a:t>of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the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first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part</a:t>
            </a:r>
            <a:r>
              <a:rPr lang="de-DE" sz="5000" b="1" u="sng" dirty="0" smtClean="0"/>
              <a:t> </a:t>
            </a:r>
          </a:p>
          <a:p>
            <a:pPr marL="0" indent="0">
              <a:buNone/>
            </a:pPr>
            <a:r>
              <a:rPr lang="de-DE" sz="5000" b="1" u="sng" dirty="0" err="1" smtClean="0"/>
              <a:t>of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the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lesson</a:t>
            </a:r>
            <a:r>
              <a:rPr lang="de-DE" sz="5000" b="1" u="sng" dirty="0" smtClean="0"/>
              <a:t>,  20 </a:t>
            </a:r>
            <a:r>
              <a:rPr lang="de-DE" sz="5000" b="1" u="sng" dirty="0" err="1" smtClean="0"/>
              <a:t>minutes</a:t>
            </a:r>
            <a:endParaRPr lang="de-DE" sz="5000" b="1" u="sng" dirty="0" smtClean="0"/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</a:t>
            </a:r>
            <a:r>
              <a:rPr lang="de-DE" sz="3600" dirty="0" err="1" smtClean="0"/>
              <a:t>Make</a:t>
            </a:r>
            <a:r>
              <a:rPr lang="de-DE" sz="3600" dirty="0" smtClean="0"/>
              <a:t> </a:t>
            </a:r>
            <a:r>
              <a:rPr lang="de-DE" sz="3600" dirty="0" err="1" smtClean="0"/>
              <a:t>groups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2 </a:t>
            </a:r>
            <a:r>
              <a:rPr lang="de-DE" sz="3600" dirty="0" err="1" smtClean="0"/>
              <a:t>to</a:t>
            </a:r>
            <a:r>
              <a:rPr lang="de-DE" sz="3600" dirty="0" smtClean="0"/>
              <a:t> 5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8387632" y="488188"/>
            <a:ext cx="2548098" cy="171758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4" y="2800187"/>
            <a:ext cx="736670" cy="65825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4"/>
            <a:ext cx="11110784" cy="578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000" b="1" u="sng" dirty="0" smtClean="0"/>
              <a:t>Description </a:t>
            </a:r>
            <a:r>
              <a:rPr lang="de-DE" sz="5000" b="1" u="sng" dirty="0" err="1" smtClean="0"/>
              <a:t>of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the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first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part</a:t>
            </a:r>
            <a:r>
              <a:rPr lang="de-DE" sz="5000" b="1" u="sng" dirty="0" smtClean="0"/>
              <a:t> </a:t>
            </a:r>
          </a:p>
          <a:p>
            <a:pPr marL="0" indent="0">
              <a:buNone/>
            </a:pPr>
            <a:r>
              <a:rPr lang="de-DE" sz="5000" b="1" u="sng" dirty="0" err="1" smtClean="0"/>
              <a:t>of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the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lesson</a:t>
            </a:r>
            <a:r>
              <a:rPr lang="de-DE" sz="5000" b="1" u="sng" dirty="0" smtClean="0"/>
              <a:t>,  20 </a:t>
            </a:r>
            <a:r>
              <a:rPr lang="de-DE" sz="5000" b="1" u="sng" dirty="0" err="1" smtClean="0"/>
              <a:t>minutes</a:t>
            </a:r>
            <a:endParaRPr lang="de-DE" sz="5000" b="1" u="sng" dirty="0" smtClean="0"/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</a:t>
            </a:r>
            <a:r>
              <a:rPr lang="de-DE" sz="3600" dirty="0" err="1" smtClean="0"/>
              <a:t>Make</a:t>
            </a:r>
            <a:r>
              <a:rPr lang="de-DE" sz="3600" dirty="0" smtClean="0"/>
              <a:t> </a:t>
            </a:r>
            <a:r>
              <a:rPr lang="de-DE" sz="3600" dirty="0" err="1" smtClean="0"/>
              <a:t>groups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2 </a:t>
            </a:r>
            <a:r>
              <a:rPr lang="de-DE" sz="3600" dirty="0" err="1" smtClean="0"/>
              <a:t>to</a:t>
            </a:r>
            <a:r>
              <a:rPr lang="de-DE" sz="3600" dirty="0" smtClean="0"/>
              <a:t> 5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</a:t>
            </a:r>
            <a:r>
              <a:rPr lang="de-DE" sz="3600" dirty="0" err="1" smtClean="0"/>
              <a:t>Choose</a:t>
            </a:r>
            <a:r>
              <a:rPr lang="de-DE" sz="3600" dirty="0" smtClean="0"/>
              <a:t> </a:t>
            </a:r>
            <a:r>
              <a:rPr lang="de-DE" sz="3600" dirty="0" err="1" smtClean="0"/>
              <a:t>two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compendium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10 </a:t>
            </a:r>
            <a:r>
              <a:rPr lang="de-DE" sz="3600" dirty="0" err="1" smtClean="0"/>
              <a:t>dice</a:t>
            </a:r>
            <a:r>
              <a:rPr lang="de-DE" sz="3600" dirty="0" smtClean="0"/>
              <a:t> </a:t>
            </a:r>
            <a:r>
              <a:rPr lang="de-DE" sz="3600" dirty="0" err="1" smtClean="0"/>
              <a:t>games</a:t>
            </a:r>
            <a:endParaRPr lang="de-DE" sz="36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8387632" y="488188"/>
            <a:ext cx="2548098" cy="171758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4" y="2800187"/>
            <a:ext cx="736670" cy="65825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4" y="3535162"/>
            <a:ext cx="736670" cy="65825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86" y="156052"/>
            <a:ext cx="9726828" cy="667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4"/>
            <a:ext cx="11110784" cy="578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000" b="1" u="sng" dirty="0" smtClean="0"/>
              <a:t>Description </a:t>
            </a:r>
            <a:r>
              <a:rPr lang="de-DE" sz="5000" b="1" u="sng" dirty="0" err="1" smtClean="0"/>
              <a:t>of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the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first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part</a:t>
            </a:r>
            <a:r>
              <a:rPr lang="de-DE" sz="5000" b="1" u="sng" dirty="0" smtClean="0"/>
              <a:t> </a:t>
            </a:r>
          </a:p>
          <a:p>
            <a:pPr marL="0" indent="0">
              <a:buNone/>
            </a:pPr>
            <a:r>
              <a:rPr lang="de-DE" sz="5000" b="1" u="sng" dirty="0" err="1" smtClean="0"/>
              <a:t>of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the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lesson</a:t>
            </a:r>
            <a:r>
              <a:rPr lang="de-DE" sz="5000" b="1" u="sng" dirty="0" smtClean="0"/>
              <a:t>,  20 </a:t>
            </a:r>
            <a:r>
              <a:rPr lang="de-DE" sz="5000" b="1" u="sng" dirty="0" err="1" smtClean="0"/>
              <a:t>minutes</a:t>
            </a:r>
            <a:endParaRPr lang="de-DE" sz="5000" b="1" u="sng" dirty="0" smtClean="0"/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</a:t>
            </a:r>
            <a:r>
              <a:rPr lang="de-DE" sz="3600" dirty="0" err="1" smtClean="0"/>
              <a:t>Make</a:t>
            </a:r>
            <a:r>
              <a:rPr lang="de-DE" sz="3600" dirty="0" smtClean="0"/>
              <a:t> </a:t>
            </a:r>
            <a:r>
              <a:rPr lang="de-DE" sz="3600" dirty="0" err="1" smtClean="0"/>
              <a:t>groups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2 </a:t>
            </a:r>
            <a:r>
              <a:rPr lang="de-DE" sz="3600" dirty="0" err="1" smtClean="0"/>
              <a:t>to</a:t>
            </a:r>
            <a:r>
              <a:rPr lang="de-DE" sz="3600" dirty="0" smtClean="0"/>
              <a:t> 5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</a:t>
            </a:r>
            <a:r>
              <a:rPr lang="de-DE" sz="3600" dirty="0" err="1" smtClean="0"/>
              <a:t>Choose</a:t>
            </a:r>
            <a:r>
              <a:rPr lang="de-DE" sz="3600" dirty="0" smtClean="0"/>
              <a:t> </a:t>
            </a:r>
            <a:r>
              <a:rPr lang="de-DE" sz="3600" dirty="0" err="1" smtClean="0"/>
              <a:t>two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compendium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10 </a:t>
            </a:r>
            <a:r>
              <a:rPr lang="de-DE" sz="3600" dirty="0" err="1" smtClean="0"/>
              <a:t>dice</a:t>
            </a:r>
            <a:r>
              <a:rPr lang="de-DE" sz="3600" dirty="0" smtClean="0"/>
              <a:t> </a:t>
            </a:r>
            <a:r>
              <a:rPr lang="de-DE" sz="3600" dirty="0" err="1" smtClean="0"/>
              <a:t>games</a:t>
            </a:r>
            <a:endParaRPr lang="de-DE" sz="36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Play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game</a:t>
            </a:r>
            <a:r>
              <a:rPr lang="de-DE" sz="3600" dirty="0" smtClean="0"/>
              <a:t> </a:t>
            </a:r>
            <a:r>
              <a:rPr lang="de-DE" sz="3600" dirty="0" err="1" smtClean="0"/>
              <a:t>several</a:t>
            </a:r>
            <a:r>
              <a:rPr lang="de-DE" sz="3600" dirty="0" smtClean="0"/>
              <a:t> </a:t>
            </a:r>
            <a:r>
              <a:rPr lang="de-DE" sz="3600" dirty="0" err="1" smtClean="0"/>
              <a:t>times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note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winner</a:t>
            </a:r>
            <a:endParaRPr lang="de-DE" sz="36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8387632" y="488188"/>
            <a:ext cx="2548098" cy="171758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4" y="2800187"/>
            <a:ext cx="736670" cy="65825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4" y="3535162"/>
            <a:ext cx="736670" cy="65825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4" y="4272113"/>
            <a:ext cx="736670" cy="65825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4"/>
            <a:ext cx="11110784" cy="578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000" b="1" u="sng" dirty="0" smtClean="0"/>
              <a:t>Description </a:t>
            </a:r>
            <a:r>
              <a:rPr lang="de-DE" sz="5000" b="1" u="sng" dirty="0" err="1" smtClean="0"/>
              <a:t>of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the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first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part</a:t>
            </a:r>
            <a:r>
              <a:rPr lang="de-DE" sz="5000" b="1" u="sng" dirty="0" smtClean="0"/>
              <a:t> </a:t>
            </a:r>
          </a:p>
          <a:p>
            <a:pPr marL="0" indent="0">
              <a:buNone/>
            </a:pPr>
            <a:r>
              <a:rPr lang="de-DE" sz="5000" b="1" u="sng" dirty="0" err="1" smtClean="0"/>
              <a:t>of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the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lesson</a:t>
            </a:r>
            <a:r>
              <a:rPr lang="de-DE" sz="5000" b="1" u="sng" dirty="0" smtClean="0"/>
              <a:t>,  20 </a:t>
            </a:r>
            <a:r>
              <a:rPr lang="de-DE" sz="5000" b="1" u="sng" dirty="0" err="1" smtClean="0"/>
              <a:t>minutes</a:t>
            </a:r>
            <a:endParaRPr lang="de-DE" sz="5000" b="1" u="sng" dirty="0" smtClean="0"/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</a:t>
            </a:r>
            <a:r>
              <a:rPr lang="de-DE" sz="3600" dirty="0" err="1" smtClean="0"/>
              <a:t>Make</a:t>
            </a:r>
            <a:r>
              <a:rPr lang="de-DE" sz="3600" dirty="0" smtClean="0"/>
              <a:t> </a:t>
            </a:r>
            <a:r>
              <a:rPr lang="de-DE" sz="3600" dirty="0" err="1" smtClean="0"/>
              <a:t>groups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2 </a:t>
            </a:r>
            <a:r>
              <a:rPr lang="de-DE" sz="3600" dirty="0" err="1" smtClean="0"/>
              <a:t>to</a:t>
            </a:r>
            <a:r>
              <a:rPr lang="de-DE" sz="3600" dirty="0" smtClean="0"/>
              <a:t> 5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</a:t>
            </a:r>
            <a:r>
              <a:rPr lang="de-DE" sz="3600" dirty="0" err="1" smtClean="0"/>
              <a:t>Choose</a:t>
            </a:r>
            <a:r>
              <a:rPr lang="de-DE" sz="3600" dirty="0" smtClean="0"/>
              <a:t> </a:t>
            </a:r>
            <a:r>
              <a:rPr lang="de-DE" sz="3600" dirty="0" err="1" smtClean="0"/>
              <a:t>two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compendium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10 </a:t>
            </a:r>
            <a:r>
              <a:rPr lang="de-DE" sz="3600" dirty="0" err="1" smtClean="0"/>
              <a:t>dice</a:t>
            </a:r>
            <a:r>
              <a:rPr lang="de-DE" sz="3600" dirty="0" smtClean="0"/>
              <a:t> </a:t>
            </a:r>
            <a:r>
              <a:rPr lang="de-DE" sz="3600" dirty="0" err="1" smtClean="0"/>
              <a:t>games</a:t>
            </a:r>
            <a:endParaRPr lang="de-DE" sz="36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Play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game</a:t>
            </a:r>
            <a:r>
              <a:rPr lang="de-DE" sz="3600" dirty="0" smtClean="0"/>
              <a:t> </a:t>
            </a:r>
            <a:r>
              <a:rPr lang="de-DE" sz="3600" dirty="0" err="1" smtClean="0"/>
              <a:t>several</a:t>
            </a:r>
            <a:r>
              <a:rPr lang="de-DE" sz="3600" dirty="0" smtClean="0"/>
              <a:t> </a:t>
            </a:r>
            <a:r>
              <a:rPr lang="de-DE" sz="3600" dirty="0" err="1" smtClean="0"/>
              <a:t>times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note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winner</a:t>
            </a:r>
            <a:endParaRPr lang="de-DE" sz="36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</a:t>
            </a:r>
            <a:r>
              <a:rPr lang="de-DE" sz="3600" dirty="0" err="1" smtClean="0"/>
              <a:t>Which</a:t>
            </a:r>
            <a:r>
              <a:rPr lang="de-DE" sz="3600" dirty="0" smtClean="0"/>
              <a:t> </a:t>
            </a:r>
            <a:r>
              <a:rPr lang="de-DE" sz="3600" dirty="0" err="1" smtClean="0"/>
              <a:t>game</a:t>
            </a:r>
            <a:r>
              <a:rPr lang="de-DE" sz="3600" dirty="0"/>
              <a:t> </a:t>
            </a:r>
            <a:r>
              <a:rPr lang="de-DE" sz="3600" dirty="0" err="1" smtClean="0"/>
              <a:t>is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most</a:t>
            </a:r>
            <a:r>
              <a:rPr lang="de-DE" sz="3600" dirty="0" smtClean="0"/>
              <a:t> funny </a:t>
            </a:r>
            <a:r>
              <a:rPr lang="de-DE" sz="3600" dirty="0" err="1" smtClean="0"/>
              <a:t>or</a:t>
            </a:r>
            <a:r>
              <a:rPr lang="de-DE" sz="3600" dirty="0" smtClean="0"/>
              <a:t> </a:t>
            </a:r>
            <a:r>
              <a:rPr lang="de-DE" sz="3600" dirty="0" err="1" smtClean="0"/>
              <a:t>exciting</a:t>
            </a:r>
            <a:r>
              <a:rPr lang="de-DE" sz="3600" dirty="0" smtClean="0"/>
              <a:t> </a:t>
            </a:r>
            <a:r>
              <a:rPr lang="de-DE" sz="3600" dirty="0" err="1" smtClean="0"/>
              <a:t>game</a:t>
            </a:r>
            <a:r>
              <a:rPr lang="de-DE" sz="3600" dirty="0" smtClean="0"/>
              <a:t>?</a:t>
            </a:r>
          </a:p>
          <a:p>
            <a:pPr marL="0" indent="0">
              <a:buNone/>
            </a:pPr>
            <a:r>
              <a:rPr lang="de-DE" sz="3600" dirty="0"/>
              <a:t>	</a:t>
            </a:r>
            <a:endParaRPr lang="de-DE" sz="3600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8387632" y="488188"/>
            <a:ext cx="2548098" cy="171758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4" y="2800187"/>
            <a:ext cx="736670" cy="65825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4" y="3535162"/>
            <a:ext cx="736670" cy="65825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4" y="4272113"/>
            <a:ext cx="736670" cy="65825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4" y="5000320"/>
            <a:ext cx="736670" cy="65825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4"/>
            <a:ext cx="11110784" cy="578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000" b="1" u="sng" dirty="0" smtClean="0"/>
              <a:t>Description </a:t>
            </a:r>
            <a:r>
              <a:rPr lang="de-DE" sz="5000" b="1" u="sng" dirty="0" err="1" smtClean="0"/>
              <a:t>of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the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first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part</a:t>
            </a:r>
            <a:r>
              <a:rPr lang="de-DE" sz="5000" b="1" u="sng" dirty="0" smtClean="0"/>
              <a:t> </a:t>
            </a:r>
          </a:p>
          <a:p>
            <a:pPr marL="0" indent="0">
              <a:buNone/>
            </a:pPr>
            <a:r>
              <a:rPr lang="de-DE" sz="5000" b="1" u="sng" dirty="0" err="1" smtClean="0"/>
              <a:t>of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the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lesson</a:t>
            </a:r>
            <a:r>
              <a:rPr lang="de-DE" sz="5000" b="1" u="sng" dirty="0" smtClean="0"/>
              <a:t>,  20 </a:t>
            </a:r>
            <a:r>
              <a:rPr lang="de-DE" sz="5000" b="1" u="sng" dirty="0" err="1" smtClean="0"/>
              <a:t>minutes</a:t>
            </a:r>
            <a:endParaRPr lang="de-DE" sz="5000" b="1" u="sng" dirty="0" smtClean="0"/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</a:t>
            </a:r>
            <a:r>
              <a:rPr lang="de-DE" sz="3600" dirty="0" err="1" smtClean="0"/>
              <a:t>Make</a:t>
            </a:r>
            <a:r>
              <a:rPr lang="de-DE" sz="3600" dirty="0" smtClean="0"/>
              <a:t> </a:t>
            </a:r>
            <a:r>
              <a:rPr lang="de-DE" sz="3600" dirty="0" err="1" smtClean="0"/>
              <a:t>groups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2 </a:t>
            </a:r>
            <a:r>
              <a:rPr lang="de-DE" sz="3600" dirty="0" err="1" smtClean="0"/>
              <a:t>to</a:t>
            </a:r>
            <a:r>
              <a:rPr lang="de-DE" sz="3600" dirty="0" smtClean="0"/>
              <a:t> 5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</a:t>
            </a:r>
            <a:r>
              <a:rPr lang="de-DE" sz="3600" dirty="0" err="1" smtClean="0"/>
              <a:t>Choose</a:t>
            </a:r>
            <a:r>
              <a:rPr lang="de-DE" sz="3600" dirty="0" smtClean="0"/>
              <a:t> </a:t>
            </a:r>
            <a:r>
              <a:rPr lang="de-DE" sz="3600" dirty="0" err="1" smtClean="0"/>
              <a:t>two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compendium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10 </a:t>
            </a:r>
            <a:r>
              <a:rPr lang="de-DE" sz="3600" dirty="0" err="1" smtClean="0"/>
              <a:t>dice</a:t>
            </a:r>
            <a:r>
              <a:rPr lang="de-DE" sz="3600" dirty="0" smtClean="0"/>
              <a:t> </a:t>
            </a:r>
            <a:r>
              <a:rPr lang="de-DE" sz="3600" dirty="0" err="1" smtClean="0"/>
              <a:t>games</a:t>
            </a:r>
            <a:endParaRPr lang="de-DE" sz="36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Play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game</a:t>
            </a:r>
            <a:r>
              <a:rPr lang="de-DE" sz="3600" dirty="0" smtClean="0"/>
              <a:t> </a:t>
            </a:r>
            <a:r>
              <a:rPr lang="de-DE" sz="3600" dirty="0" err="1" smtClean="0"/>
              <a:t>several</a:t>
            </a:r>
            <a:r>
              <a:rPr lang="de-DE" sz="3600" dirty="0" smtClean="0"/>
              <a:t> </a:t>
            </a:r>
            <a:r>
              <a:rPr lang="de-DE" sz="3600" dirty="0" err="1" smtClean="0"/>
              <a:t>times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note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winner</a:t>
            </a:r>
            <a:endParaRPr lang="de-DE" sz="36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</a:t>
            </a:r>
            <a:r>
              <a:rPr lang="de-DE" sz="3600" dirty="0" err="1" smtClean="0"/>
              <a:t>Which</a:t>
            </a:r>
            <a:r>
              <a:rPr lang="de-DE" sz="3600" dirty="0" smtClean="0"/>
              <a:t> </a:t>
            </a:r>
            <a:r>
              <a:rPr lang="de-DE" sz="3600" dirty="0" err="1" smtClean="0"/>
              <a:t>game</a:t>
            </a:r>
            <a:r>
              <a:rPr lang="de-DE" sz="3600" dirty="0"/>
              <a:t> </a:t>
            </a:r>
            <a:r>
              <a:rPr lang="de-DE" sz="3600" dirty="0" err="1" smtClean="0"/>
              <a:t>is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most</a:t>
            </a:r>
            <a:r>
              <a:rPr lang="de-DE" sz="3600" dirty="0" smtClean="0"/>
              <a:t> funny </a:t>
            </a:r>
            <a:r>
              <a:rPr lang="de-DE" sz="3600" dirty="0" err="1" smtClean="0"/>
              <a:t>or</a:t>
            </a:r>
            <a:r>
              <a:rPr lang="de-DE" sz="3600" dirty="0" smtClean="0"/>
              <a:t> </a:t>
            </a:r>
            <a:r>
              <a:rPr lang="de-DE" sz="3600" dirty="0" err="1" smtClean="0"/>
              <a:t>exciting</a:t>
            </a:r>
            <a:r>
              <a:rPr lang="de-DE" sz="3600" dirty="0" smtClean="0"/>
              <a:t> </a:t>
            </a:r>
            <a:r>
              <a:rPr lang="de-DE" sz="3600" dirty="0" err="1" smtClean="0"/>
              <a:t>game</a:t>
            </a:r>
            <a:r>
              <a:rPr lang="de-DE" sz="3600" dirty="0" smtClean="0"/>
              <a:t>?</a:t>
            </a:r>
          </a:p>
          <a:p>
            <a:pPr marL="0" indent="0">
              <a:buNone/>
            </a:pPr>
            <a:r>
              <a:rPr lang="de-DE" sz="3600" dirty="0"/>
              <a:t>	</a:t>
            </a:r>
            <a:r>
              <a:rPr lang="de-DE" sz="3600" dirty="0" smtClean="0"/>
              <a:t>etc.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8387632" y="488188"/>
            <a:ext cx="2548098" cy="171758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4" y="2800187"/>
            <a:ext cx="736670" cy="65825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4" y="3535162"/>
            <a:ext cx="736670" cy="65825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4" y="4272113"/>
            <a:ext cx="736670" cy="65825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4" y="5000320"/>
            <a:ext cx="736670" cy="65825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4" y="5681517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4"/>
            <a:ext cx="11110784" cy="578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000" b="1" u="sng" dirty="0" smtClean="0"/>
              <a:t>Description </a:t>
            </a:r>
            <a:r>
              <a:rPr lang="de-DE" sz="5000" b="1" u="sng" dirty="0" err="1" smtClean="0"/>
              <a:t>of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the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second</a:t>
            </a:r>
            <a:r>
              <a:rPr lang="de-DE" sz="5000" b="1" u="sng" dirty="0" smtClean="0"/>
              <a:t>  </a:t>
            </a:r>
            <a:r>
              <a:rPr lang="de-DE" sz="5000" b="1" u="sng" dirty="0" err="1" smtClean="0"/>
              <a:t>part</a:t>
            </a:r>
            <a:r>
              <a:rPr lang="de-DE" sz="5000" b="1" u="sng" dirty="0" smtClean="0"/>
              <a:t> </a:t>
            </a:r>
          </a:p>
          <a:p>
            <a:pPr marL="0" indent="0">
              <a:buNone/>
            </a:pPr>
            <a:r>
              <a:rPr lang="de-DE" sz="5000" b="1" u="sng" dirty="0" err="1" smtClean="0"/>
              <a:t>of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the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lesson</a:t>
            </a:r>
            <a:r>
              <a:rPr lang="de-DE" sz="5000" b="1" u="sng" dirty="0" smtClean="0"/>
              <a:t>,  25 </a:t>
            </a:r>
            <a:r>
              <a:rPr lang="de-DE" sz="5000" b="1" u="sng" dirty="0" err="1" smtClean="0"/>
              <a:t>minutes</a:t>
            </a:r>
            <a:endParaRPr lang="de-DE" sz="5000" b="1" u="sng" dirty="0" smtClean="0"/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	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9314389" y="594475"/>
            <a:ext cx="2548098" cy="171758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4"/>
            <a:ext cx="11110784" cy="578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000" b="1" u="sng" dirty="0" smtClean="0"/>
              <a:t>Description </a:t>
            </a:r>
            <a:r>
              <a:rPr lang="de-DE" sz="5000" b="1" u="sng" dirty="0" err="1" smtClean="0"/>
              <a:t>of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the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second</a:t>
            </a:r>
            <a:r>
              <a:rPr lang="de-DE" sz="5000" b="1" u="sng" dirty="0" smtClean="0"/>
              <a:t>  </a:t>
            </a:r>
            <a:r>
              <a:rPr lang="de-DE" sz="5000" b="1" u="sng" dirty="0" err="1" smtClean="0"/>
              <a:t>part</a:t>
            </a:r>
            <a:r>
              <a:rPr lang="de-DE" sz="5000" b="1" u="sng" dirty="0" smtClean="0"/>
              <a:t> </a:t>
            </a:r>
          </a:p>
          <a:p>
            <a:pPr marL="0" indent="0">
              <a:buNone/>
            </a:pPr>
            <a:r>
              <a:rPr lang="de-DE" sz="5000" b="1" u="sng" dirty="0" err="1" smtClean="0"/>
              <a:t>of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the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lesson</a:t>
            </a:r>
            <a:r>
              <a:rPr lang="de-DE" sz="5000" b="1" u="sng" dirty="0" smtClean="0"/>
              <a:t>,  25 </a:t>
            </a:r>
            <a:r>
              <a:rPr lang="de-DE" sz="5000" b="1" u="sng" dirty="0" err="1" smtClean="0"/>
              <a:t>minutes</a:t>
            </a:r>
            <a:endParaRPr lang="de-DE" sz="5000" b="1" u="sng" dirty="0" smtClean="0"/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The </a:t>
            </a:r>
            <a:r>
              <a:rPr lang="de-DE" sz="3600" dirty="0" err="1" smtClean="0"/>
              <a:t>participants</a:t>
            </a:r>
            <a:r>
              <a:rPr lang="de-DE" sz="3600" dirty="0" smtClean="0"/>
              <a:t> </a:t>
            </a:r>
            <a:r>
              <a:rPr lang="de-DE" sz="3600" dirty="0" err="1" smtClean="0"/>
              <a:t>construct</a:t>
            </a:r>
            <a:r>
              <a:rPr lang="de-DE" sz="3600" dirty="0" smtClean="0"/>
              <a:t> </a:t>
            </a:r>
            <a:r>
              <a:rPr lang="de-DE" sz="3600" dirty="0" err="1" smtClean="0"/>
              <a:t>their</a:t>
            </a:r>
            <a:r>
              <a:rPr lang="de-DE" sz="3600" dirty="0" smtClean="0"/>
              <a:t> </a:t>
            </a:r>
            <a:r>
              <a:rPr lang="de-DE" sz="3600" dirty="0" err="1" smtClean="0"/>
              <a:t>own</a:t>
            </a:r>
            <a:r>
              <a:rPr lang="de-DE" sz="3600" dirty="0" smtClean="0"/>
              <a:t> </a:t>
            </a:r>
            <a:r>
              <a:rPr lang="de-DE" sz="3600" dirty="0" err="1" smtClean="0"/>
              <a:t>cube</a:t>
            </a:r>
            <a:r>
              <a:rPr lang="de-DE" sz="3600" dirty="0" smtClean="0"/>
              <a:t> </a:t>
            </a:r>
            <a:r>
              <a:rPr lang="de-DE" sz="3600" dirty="0" err="1" smtClean="0"/>
              <a:t>or</a:t>
            </a:r>
            <a:r>
              <a:rPr lang="de-DE" sz="3600" dirty="0" smtClean="0"/>
              <a:t> </a:t>
            </a:r>
            <a:r>
              <a:rPr lang="de-DE" sz="3600" dirty="0" err="1" smtClean="0"/>
              <a:t>dice</a:t>
            </a:r>
            <a:r>
              <a:rPr lang="de-DE" sz="3600" dirty="0" smtClean="0"/>
              <a:t> </a:t>
            </a:r>
            <a:br>
              <a:rPr lang="de-DE" sz="3600" dirty="0" smtClean="0"/>
            </a:br>
            <a:r>
              <a:rPr lang="de-DE" sz="3600" dirty="0" smtClean="0"/>
              <a:t>	</a:t>
            </a:r>
            <a:r>
              <a:rPr lang="de-DE" sz="3600" dirty="0" err="1" smtClean="0"/>
              <a:t>from</a:t>
            </a:r>
            <a:r>
              <a:rPr lang="de-DE" sz="3600" dirty="0" smtClean="0"/>
              <a:t> a </a:t>
            </a:r>
            <a:r>
              <a:rPr lang="de-DE" sz="3600" dirty="0" err="1" smtClean="0"/>
              <a:t>net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a </a:t>
            </a:r>
            <a:r>
              <a:rPr lang="de-DE" sz="3600" dirty="0" err="1" smtClean="0"/>
              <a:t>cube</a:t>
            </a:r>
            <a:endParaRPr lang="de-DE" sz="36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9314389" y="594475"/>
            <a:ext cx="2548098" cy="171758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1" y="2974630"/>
            <a:ext cx="736670" cy="65825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4"/>
            <a:ext cx="11110784" cy="578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000" b="1" u="sng" dirty="0" smtClean="0"/>
              <a:t>Description </a:t>
            </a:r>
            <a:r>
              <a:rPr lang="de-DE" sz="5000" b="1" u="sng" dirty="0" err="1" smtClean="0"/>
              <a:t>of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the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second</a:t>
            </a:r>
            <a:r>
              <a:rPr lang="de-DE" sz="5000" b="1" u="sng" dirty="0" smtClean="0"/>
              <a:t>  </a:t>
            </a:r>
            <a:r>
              <a:rPr lang="de-DE" sz="5000" b="1" u="sng" dirty="0" err="1" smtClean="0"/>
              <a:t>part</a:t>
            </a:r>
            <a:r>
              <a:rPr lang="de-DE" sz="5000" b="1" u="sng" dirty="0" smtClean="0"/>
              <a:t> </a:t>
            </a:r>
          </a:p>
          <a:p>
            <a:pPr marL="0" indent="0">
              <a:buNone/>
            </a:pPr>
            <a:r>
              <a:rPr lang="de-DE" sz="5000" b="1" u="sng" dirty="0" err="1" smtClean="0"/>
              <a:t>of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the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lesson</a:t>
            </a:r>
            <a:r>
              <a:rPr lang="de-DE" sz="5000" b="1" u="sng" dirty="0" smtClean="0"/>
              <a:t>,  25 </a:t>
            </a:r>
            <a:r>
              <a:rPr lang="de-DE" sz="5000" b="1" u="sng" dirty="0" err="1" smtClean="0"/>
              <a:t>minutes</a:t>
            </a:r>
            <a:endParaRPr lang="de-DE" sz="5000" b="1" u="sng" dirty="0" smtClean="0"/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The </a:t>
            </a:r>
            <a:r>
              <a:rPr lang="de-DE" sz="3600" dirty="0" err="1" smtClean="0"/>
              <a:t>participants</a:t>
            </a:r>
            <a:r>
              <a:rPr lang="de-DE" sz="3600" dirty="0" smtClean="0"/>
              <a:t> </a:t>
            </a:r>
            <a:r>
              <a:rPr lang="de-DE" sz="3600" dirty="0" err="1" smtClean="0"/>
              <a:t>construct</a:t>
            </a:r>
            <a:r>
              <a:rPr lang="de-DE" sz="3600" dirty="0" smtClean="0"/>
              <a:t> </a:t>
            </a:r>
            <a:r>
              <a:rPr lang="de-DE" sz="3600" dirty="0" err="1" smtClean="0"/>
              <a:t>their</a:t>
            </a:r>
            <a:r>
              <a:rPr lang="de-DE" sz="3600" dirty="0" smtClean="0"/>
              <a:t> </a:t>
            </a:r>
            <a:r>
              <a:rPr lang="de-DE" sz="3600" dirty="0" err="1" smtClean="0"/>
              <a:t>own</a:t>
            </a:r>
            <a:r>
              <a:rPr lang="de-DE" sz="3600" dirty="0" smtClean="0"/>
              <a:t> </a:t>
            </a:r>
            <a:r>
              <a:rPr lang="de-DE" sz="3600" dirty="0" err="1" smtClean="0"/>
              <a:t>cube</a:t>
            </a:r>
            <a:r>
              <a:rPr lang="de-DE" sz="3600" dirty="0" smtClean="0"/>
              <a:t> </a:t>
            </a:r>
            <a:r>
              <a:rPr lang="de-DE" sz="3600" dirty="0" err="1" smtClean="0"/>
              <a:t>or</a:t>
            </a:r>
            <a:r>
              <a:rPr lang="de-DE" sz="3600" dirty="0" smtClean="0"/>
              <a:t> </a:t>
            </a:r>
            <a:r>
              <a:rPr lang="de-DE" sz="3600" dirty="0" err="1" smtClean="0"/>
              <a:t>dice</a:t>
            </a:r>
            <a:r>
              <a:rPr lang="de-DE" sz="3600" dirty="0" smtClean="0"/>
              <a:t> </a:t>
            </a:r>
            <a:br>
              <a:rPr lang="de-DE" sz="3600" dirty="0" smtClean="0"/>
            </a:br>
            <a:r>
              <a:rPr lang="de-DE" sz="3600" dirty="0" smtClean="0"/>
              <a:t>	</a:t>
            </a:r>
            <a:r>
              <a:rPr lang="de-DE" sz="3600" dirty="0" err="1" smtClean="0"/>
              <a:t>from</a:t>
            </a:r>
            <a:r>
              <a:rPr lang="de-DE" sz="3600" dirty="0" smtClean="0"/>
              <a:t> a </a:t>
            </a:r>
            <a:r>
              <a:rPr lang="de-DE" sz="3600" dirty="0" err="1" smtClean="0"/>
              <a:t>net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a </a:t>
            </a:r>
            <a:r>
              <a:rPr lang="de-DE" sz="3600" dirty="0" err="1" smtClean="0"/>
              <a:t>cube</a:t>
            </a:r>
            <a:endParaRPr lang="de-DE" sz="36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</a:t>
            </a:r>
            <a:r>
              <a:rPr lang="de-DE" sz="3600" dirty="0" err="1" smtClean="0"/>
              <a:t>Each</a:t>
            </a:r>
            <a:r>
              <a:rPr lang="de-DE" sz="3600" dirty="0" smtClean="0"/>
              <a:t> </a:t>
            </a:r>
            <a:r>
              <a:rPr lang="de-DE" sz="3600" dirty="0" err="1" smtClean="0"/>
              <a:t>participant</a:t>
            </a:r>
            <a:r>
              <a:rPr lang="de-DE" sz="3600" dirty="0" smtClean="0"/>
              <a:t> </a:t>
            </a:r>
            <a:r>
              <a:rPr lang="de-DE" sz="3600" dirty="0" err="1" smtClean="0"/>
              <a:t>gets</a:t>
            </a:r>
            <a:r>
              <a:rPr lang="de-DE" sz="3600" dirty="0" smtClean="0"/>
              <a:t> </a:t>
            </a:r>
            <a:r>
              <a:rPr lang="de-DE" sz="3600" dirty="0" err="1" smtClean="0"/>
              <a:t>one</a:t>
            </a:r>
            <a:r>
              <a:rPr lang="de-DE" sz="3600" dirty="0" smtClean="0"/>
              <a:t> </a:t>
            </a:r>
            <a:r>
              <a:rPr lang="de-DE" sz="3600" dirty="0" err="1" smtClean="0"/>
              <a:t>worksheet</a:t>
            </a:r>
            <a:r>
              <a:rPr lang="de-DE" sz="3600" dirty="0" smtClean="0"/>
              <a:t>, </a:t>
            </a:r>
            <a:r>
              <a:rPr lang="de-DE" sz="3600" dirty="0" err="1" smtClean="0"/>
              <a:t>ruler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pencil</a:t>
            </a:r>
            <a:r>
              <a:rPr lang="de-DE" sz="3600" dirty="0" smtClean="0"/>
              <a:t>, </a:t>
            </a:r>
            <a:br>
              <a:rPr lang="de-DE" sz="3600" dirty="0" smtClean="0"/>
            </a:br>
            <a:r>
              <a:rPr lang="de-DE" sz="3600" dirty="0" smtClean="0"/>
              <a:t>	</a:t>
            </a:r>
            <a:r>
              <a:rPr lang="de-DE" sz="3600" dirty="0" err="1" smtClean="0"/>
              <a:t>scissors</a:t>
            </a:r>
            <a:r>
              <a:rPr lang="de-DE" sz="3600" dirty="0" smtClean="0"/>
              <a:t> an </a:t>
            </a:r>
            <a:r>
              <a:rPr lang="de-DE" sz="3600" dirty="0" err="1" smtClean="0"/>
              <a:t>glue</a:t>
            </a:r>
            <a:endParaRPr lang="de-DE" sz="36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9314389" y="594475"/>
            <a:ext cx="2548098" cy="171758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4" y="2977009"/>
            <a:ext cx="736670" cy="65825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4" y="4333149"/>
            <a:ext cx="736670" cy="65825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4"/>
            <a:ext cx="11110784" cy="5782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5000" b="1" u="sng" dirty="0" smtClean="0"/>
              <a:t>Description </a:t>
            </a:r>
            <a:r>
              <a:rPr lang="de-DE" sz="5000" b="1" u="sng" dirty="0" err="1" smtClean="0"/>
              <a:t>of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the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second</a:t>
            </a:r>
            <a:r>
              <a:rPr lang="de-DE" sz="5000" b="1" u="sng" dirty="0" smtClean="0"/>
              <a:t>  </a:t>
            </a:r>
            <a:r>
              <a:rPr lang="de-DE" sz="5000" b="1" u="sng" dirty="0" err="1" smtClean="0"/>
              <a:t>part</a:t>
            </a:r>
            <a:r>
              <a:rPr lang="de-DE" sz="5000" b="1" u="sng" dirty="0" smtClean="0"/>
              <a:t> </a:t>
            </a:r>
          </a:p>
          <a:p>
            <a:pPr marL="0" indent="0">
              <a:buNone/>
            </a:pPr>
            <a:r>
              <a:rPr lang="de-DE" sz="5000" b="1" u="sng" dirty="0" err="1" smtClean="0"/>
              <a:t>of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the</a:t>
            </a:r>
            <a:r>
              <a:rPr lang="de-DE" sz="5000" b="1" u="sng" dirty="0" smtClean="0"/>
              <a:t> </a:t>
            </a:r>
            <a:r>
              <a:rPr lang="de-DE" sz="5000" b="1" u="sng" dirty="0" err="1" smtClean="0"/>
              <a:t>lesson</a:t>
            </a:r>
            <a:r>
              <a:rPr lang="de-DE" sz="5000" b="1" u="sng" dirty="0" smtClean="0"/>
              <a:t>,  25 </a:t>
            </a:r>
            <a:r>
              <a:rPr lang="de-DE" sz="5000" b="1" u="sng" dirty="0" err="1" smtClean="0"/>
              <a:t>minutes</a:t>
            </a:r>
            <a:endParaRPr lang="de-DE" sz="5000" b="1" u="sng" dirty="0" smtClean="0"/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The </a:t>
            </a:r>
            <a:r>
              <a:rPr lang="de-DE" sz="3600" dirty="0" err="1" smtClean="0"/>
              <a:t>participants</a:t>
            </a:r>
            <a:r>
              <a:rPr lang="de-DE" sz="3600" dirty="0" smtClean="0"/>
              <a:t> </a:t>
            </a:r>
            <a:r>
              <a:rPr lang="de-DE" sz="3600" dirty="0" err="1" smtClean="0"/>
              <a:t>construct</a:t>
            </a:r>
            <a:r>
              <a:rPr lang="de-DE" sz="3600" dirty="0" smtClean="0"/>
              <a:t> </a:t>
            </a:r>
            <a:r>
              <a:rPr lang="de-DE" sz="3600" dirty="0" err="1" smtClean="0"/>
              <a:t>their</a:t>
            </a:r>
            <a:r>
              <a:rPr lang="de-DE" sz="3600" dirty="0" smtClean="0"/>
              <a:t> </a:t>
            </a:r>
            <a:r>
              <a:rPr lang="de-DE" sz="3600" dirty="0" err="1" smtClean="0"/>
              <a:t>own</a:t>
            </a:r>
            <a:r>
              <a:rPr lang="de-DE" sz="3600" dirty="0" smtClean="0"/>
              <a:t> </a:t>
            </a:r>
            <a:r>
              <a:rPr lang="de-DE" sz="3600" dirty="0" err="1" smtClean="0"/>
              <a:t>cube</a:t>
            </a:r>
            <a:r>
              <a:rPr lang="de-DE" sz="3600" dirty="0" smtClean="0"/>
              <a:t> </a:t>
            </a:r>
            <a:r>
              <a:rPr lang="de-DE" sz="3600" dirty="0" err="1" smtClean="0"/>
              <a:t>or</a:t>
            </a:r>
            <a:r>
              <a:rPr lang="de-DE" sz="3600" dirty="0" smtClean="0"/>
              <a:t> </a:t>
            </a:r>
            <a:r>
              <a:rPr lang="de-DE" sz="3600" dirty="0" err="1" smtClean="0"/>
              <a:t>dice</a:t>
            </a:r>
            <a:r>
              <a:rPr lang="de-DE" sz="3600" dirty="0" smtClean="0"/>
              <a:t> </a:t>
            </a:r>
            <a:br>
              <a:rPr lang="de-DE" sz="3600" dirty="0" smtClean="0"/>
            </a:br>
            <a:r>
              <a:rPr lang="de-DE" sz="3600" dirty="0" smtClean="0"/>
              <a:t>	</a:t>
            </a:r>
            <a:r>
              <a:rPr lang="de-DE" sz="3600" dirty="0" err="1" smtClean="0"/>
              <a:t>from</a:t>
            </a:r>
            <a:r>
              <a:rPr lang="de-DE" sz="3600" dirty="0" smtClean="0"/>
              <a:t> a </a:t>
            </a:r>
            <a:r>
              <a:rPr lang="de-DE" sz="3600" dirty="0" err="1" smtClean="0"/>
              <a:t>net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a </a:t>
            </a:r>
            <a:r>
              <a:rPr lang="de-DE" sz="3600" dirty="0" err="1" smtClean="0"/>
              <a:t>cube</a:t>
            </a:r>
            <a:endParaRPr lang="de-DE" sz="36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</a:t>
            </a:r>
            <a:r>
              <a:rPr lang="de-DE" sz="3600" dirty="0" err="1" smtClean="0"/>
              <a:t>Each</a:t>
            </a:r>
            <a:r>
              <a:rPr lang="de-DE" sz="3600" dirty="0" smtClean="0"/>
              <a:t> </a:t>
            </a:r>
            <a:r>
              <a:rPr lang="de-DE" sz="3600" dirty="0" err="1" smtClean="0"/>
              <a:t>participant</a:t>
            </a:r>
            <a:r>
              <a:rPr lang="de-DE" sz="3600" dirty="0" smtClean="0"/>
              <a:t> </a:t>
            </a:r>
            <a:r>
              <a:rPr lang="de-DE" sz="3600" dirty="0" err="1" smtClean="0"/>
              <a:t>gets</a:t>
            </a:r>
            <a:r>
              <a:rPr lang="de-DE" sz="3600" dirty="0" smtClean="0"/>
              <a:t> </a:t>
            </a:r>
            <a:r>
              <a:rPr lang="de-DE" sz="3600" dirty="0" err="1" smtClean="0"/>
              <a:t>one</a:t>
            </a:r>
            <a:r>
              <a:rPr lang="de-DE" sz="3600" dirty="0" smtClean="0"/>
              <a:t> </a:t>
            </a:r>
            <a:r>
              <a:rPr lang="de-DE" sz="3600" dirty="0" err="1" smtClean="0"/>
              <a:t>worksheet</a:t>
            </a:r>
            <a:r>
              <a:rPr lang="de-DE" sz="3600" dirty="0" smtClean="0"/>
              <a:t>, </a:t>
            </a:r>
            <a:r>
              <a:rPr lang="de-DE" sz="3600" dirty="0" err="1" smtClean="0"/>
              <a:t>ruler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pencil</a:t>
            </a:r>
            <a:r>
              <a:rPr lang="de-DE" sz="3600" dirty="0" smtClean="0"/>
              <a:t>, </a:t>
            </a:r>
            <a:br>
              <a:rPr lang="de-DE" sz="3600" dirty="0" smtClean="0"/>
            </a:br>
            <a:r>
              <a:rPr lang="de-DE" sz="3600" dirty="0" smtClean="0"/>
              <a:t>	</a:t>
            </a:r>
            <a:r>
              <a:rPr lang="de-DE" sz="3600" dirty="0" err="1" smtClean="0"/>
              <a:t>scissors</a:t>
            </a:r>
            <a:r>
              <a:rPr lang="de-DE" sz="3600" dirty="0" smtClean="0"/>
              <a:t> an </a:t>
            </a:r>
            <a:r>
              <a:rPr lang="de-DE" sz="3600" dirty="0" err="1" smtClean="0"/>
              <a:t>glue</a:t>
            </a:r>
            <a:endParaRPr lang="de-DE" sz="36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Follow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instruction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worksheet</a:t>
            </a:r>
            <a:endParaRPr lang="de-DE" sz="3600" dirty="0" smtClean="0"/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9314389" y="594475"/>
            <a:ext cx="2548098" cy="171758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4" y="2800187"/>
            <a:ext cx="736670" cy="65825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4" y="3796899"/>
            <a:ext cx="736670" cy="65825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4" y="4801713"/>
            <a:ext cx="736670" cy="65825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7839" y="383059"/>
            <a:ext cx="10923372" cy="5560540"/>
          </a:xfrm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de-DE" sz="10000" b="1" dirty="0" smtClean="0"/>
              <a:t/>
            </a:r>
            <a:br>
              <a:rPr lang="de-DE" sz="10000" b="1" dirty="0" smtClean="0"/>
            </a:br>
            <a:r>
              <a:rPr lang="de-DE" sz="10000" b="1" dirty="0"/>
              <a:t/>
            </a:r>
            <a:br>
              <a:rPr lang="de-DE" sz="10000" b="1" dirty="0"/>
            </a:br>
            <a:r>
              <a:rPr lang="de-DE" sz="10000" b="1" dirty="0" smtClean="0"/>
              <a:t/>
            </a:r>
            <a:br>
              <a:rPr lang="de-DE" sz="10000" b="1" dirty="0" smtClean="0"/>
            </a:br>
            <a:r>
              <a:rPr lang="de-DE" sz="10000" b="1" dirty="0" smtClean="0"/>
              <a:t>1. Swing </a:t>
            </a:r>
            <a:r>
              <a:rPr lang="de-DE" sz="2600" b="1" dirty="0" smtClean="0"/>
              <a:t>(</a:t>
            </a:r>
            <a:r>
              <a:rPr lang="de-DE" sz="2600" b="1" dirty="0" err="1" smtClean="0"/>
              <a:t>page</a:t>
            </a:r>
            <a:r>
              <a:rPr lang="de-DE" sz="2600" b="1" dirty="0" smtClean="0"/>
              <a:t> 39)</a:t>
            </a:r>
            <a:br>
              <a:rPr lang="de-DE" sz="2600" b="1" dirty="0" smtClean="0"/>
            </a:br>
            <a:r>
              <a:rPr lang="de-DE" sz="10000" b="1" dirty="0" smtClean="0"/>
              <a:t>2. Heaven </a:t>
            </a:r>
            <a:r>
              <a:rPr lang="de-DE" sz="10000" b="1" dirty="0" err="1" smtClean="0"/>
              <a:t>and</a:t>
            </a:r>
            <a:r>
              <a:rPr lang="de-DE" sz="10000" b="1" dirty="0" smtClean="0"/>
              <a:t> Hell</a:t>
            </a:r>
            <a:r>
              <a:rPr lang="de-DE" sz="2600" b="1" dirty="0"/>
              <a:t> </a:t>
            </a:r>
            <a:r>
              <a:rPr lang="de-DE" sz="2600" b="1" dirty="0" smtClean="0"/>
              <a:t>(</a:t>
            </a:r>
            <a:r>
              <a:rPr lang="de-DE" sz="2600" b="1" dirty="0" err="1" smtClean="0"/>
              <a:t>page</a:t>
            </a:r>
            <a:r>
              <a:rPr lang="de-DE" sz="2600" b="1" dirty="0" smtClean="0"/>
              <a:t> 42)</a:t>
            </a:r>
            <a:r>
              <a:rPr lang="de-DE" sz="9600" b="1" dirty="0"/>
              <a:t/>
            </a:r>
            <a:br>
              <a:rPr lang="de-DE" sz="9600" b="1" dirty="0"/>
            </a:br>
            <a:endParaRPr lang="de-DE" sz="20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044" y="462798"/>
            <a:ext cx="2780270" cy="248432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17839" y="462798"/>
            <a:ext cx="71174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0" dirty="0" err="1" smtClean="0"/>
              <a:t>Dice</a:t>
            </a:r>
            <a:r>
              <a:rPr lang="de-DE" sz="11000" dirty="0" smtClean="0"/>
              <a:t> Games</a:t>
            </a:r>
            <a:endParaRPr lang="de-DE" sz="11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714" y="61654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6"/>
          <a:stretch/>
        </p:blipFill>
        <p:spPr>
          <a:xfrm>
            <a:off x="1069382" y="1627646"/>
            <a:ext cx="5371939" cy="388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4"/>
            <a:ext cx="11110784" cy="578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000" b="1" u="sng" dirty="0" err="1" smtClean="0"/>
              <a:t>Objectives</a:t>
            </a:r>
            <a:endParaRPr lang="de-DE" sz="5000" b="1" u="sng" dirty="0" smtClean="0"/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buNone/>
            </a:pPr>
            <a:r>
              <a:rPr lang="de-DE" sz="3600" dirty="0" smtClean="0"/>
              <a:t>	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3864248" y="321276"/>
            <a:ext cx="2548098" cy="171758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7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7839" y="383059"/>
            <a:ext cx="10923372" cy="5560540"/>
          </a:xfrm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de-DE" sz="10000" b="1" dirty="0" smtClean="0"/>
              <a:t>...</a:t>
            </a:r>
            <a:r>
              <a:rPr lang="de-DE" sz="8000" b="1" dirty="0" err="1" smtClean="0"/>
              <a:t>If</a:t>
            </a:r>
            <a:r>
              <a:rPr lang="de-DE" sz="8000" b="1" dirty="0" smtClean="0"/>
              <a:t> </a:t>
            </a:r>
            <a:r>
              <a:rPr lang="de-DE" sz="8000" b="1" dirty="0" err="1" smtClean="0"/>
              <a:t>you</a:t>
            </a:r>
            <a:r>
              <a:rPr lang="de-DE" sz="8000" b="1" dirty="0" smtClean="0"/>
              <a:t> </a:t>
            </a:r>
            <a:r>
              <a:rPr lang="de-DE" sz="8000" b="1" dirty="0" err="1" smtClean="0"/>
              <a:t>want</a:t>
            </a:r>
            <a:r>
              <a:rPr lang="de-DE" sz="8000" b="1" dirty="0" smtClean="0"/>
              <a:t> </a:t>
            </a:r>
            <a:r>
              <a:rPr lang="de-DE" sz="8000" b="1" dirty="0" err="1" smtClean="0"/>
              <a:t>more</a:t>
            </a:r>
            <a:r>
              <a:rPr lang="de-DE" sz="8000" b="1" dirty="0" smtClean="0"/>
              <a:t/>
            </a:r>
            <a:br>
              <a:rPr lang="de-DE" sz="8000" b="1" dirty="0" smtClean="0"/>
            </a:br>
            <a:r>
              <a:rPr lang="de-DE" sz="10000" b="1" dirty="0" smtClean="0">
                <a:solidFill>
                  <a:srgbClr val="FF0000"/>
                </a:solidFill>
              </a:rPr>
              <a:t>www.math-games.eu</a:t>
            </a:r>
            <a:endParaRPr lang="de-DE" sz="10000" b="1" dirty="0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86" y="543203"/>
            <a:ext cx="2780270" cy="248432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64972" y="543203"/>
            <a:ext cx="71174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0" dirty="0" err="1" smtClean="0"/>
              <a:t>Thank</a:t>
            </a:r>
            <a:r>
              <a:rPr lang="de-DE" sz="11000" dirty="0" smtClean="0"/>
              <a:t> </a:t>
            </a:r>
            <a:r>
              <a:rPr lang="de-DE" sz="11000" dirty="0" err="1" smtClean="0"/>
              <a:t>you</a:t>
            </a:r>
            <a:endParaRPr lang="de-DE" sz="11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4"/>
            <a:ext cx="11110784" cy="578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000" b="1" u="sng" dirty="0" err="1" smtClean="0"/>
              <a:t>Objectives</a:t>
            </a:r>
            <a:endParaRPr lang="de-DE" sz="5000" b="1" u="sng" dirty="0" smtClean="0"/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buNone/>
            </a:pPr>
            <a:r>
              <a:rPr lang="de-DE" sz="3600" dirty="0" smtClean="0"/>
              <a:t>	The </a:t>
            </a:r>
            <a:r>
              <a:rPr lang="de-DE" sz="3600" dirty="0" err="1" smtClean="0"/>
              <a:t>participants</a:t>
            </a:r>
            <a:r>
              <a:rPr lang="de-DE" sz="3600" dirty="0" smtClean="0"/>
              <a:t> </a:t>
            </a:r>
            <a:r>
              <a:rPr lang="de-DE" sz="3600" dirty="0" err="1" smtClean="0"/>
              <a:t>learn</a:t>
            </a:r>
            <a:r>
              <a:rPr lang="de-DE" sz="3600" dirty="0" smtClean="0"/>
              <a:t> all </a:t>
            </a:r>
            <a:r>
              <a:rPr lang="de-DE" sz="3600" dirty="0" err="1" smtClean="0"/>
              <a:t>about</a:t>
            </a:r>
            <a:r>
              <a:rPr lang="de-DE" sz="3600" dirty="0" smtClean="0"/>
              <a:t> a </a:t>
            </a:r>
            <a:r>
              <a:rPr lang="de-DE" sz="3600" dirty="0" err="1" smtClean="0"/>
              <a:t>cube</a:t>
            </a:r>
            <a:r>
              <a:rPr lang="de-DE" sz="3600" dirty="0" smtClean="0"/>
              <a:t>.</a:t>
            </a:r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1924403"/>
            <a:ext cx="736670" cy="6582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3864248" y="321276"/>
            <a:ext cx="2548098" cy="171758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4"/>
            <a:ext cx="11110784" cy="578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000" b="1" u="sng" dirty="0" err="1" smtClean="0"/>
              <a:t>Objectives</a:t>
            </a:r>
            <a:endParaRPr lang="de-DE" sz="5000" b="1" u="sng" dirty="0" smtClean="0"/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buNone/>
            </a:pPr>
            <a:r>
              <a:rPr lang="de-DE" sz="3600" dirty="0" smtClean="0"/>
              <a:t>	The </a:t>
            </a:r>
            <a:r>
              <a:rPr lang="de-DE" sz="3600" dirty="0" err="1" smtClean="0"/>
              <a:t>participants</a:t>
            </a:r>
            <a:r>
              <a:rPr lang="de-DE" sz="3600" dirty="0" smtClean="0"/>
              <a:t> </a:t>
            </a:r>
            <a:r>
              <a:rPr lang="de-DE" sz="3600" dirty="0" err="1" smtClean="0"/>
              <a:t>learn</a:t>
            </a:r>
            <a:r>
              <a:rPr lang="de-DE" sz="3600" dirty="0" smtClean="0"/>
              <a:t> all </a:t>
            </a:r>
            <a:r>
              <a:rPr lang="de-DE" sz="3600" dirty="0" err="1" smtClean="0"/>
              <a:t>about</a:t>
            </a:r>
            <a:r>
              <a:rPr lang="de-DE" sz="3600" dirty="0" smtClean="0"/>
              <a:t> a </a:t>
            </a:r>
            <a:r>
              <a:rPr lang="de-DE" sz="3600" dirty="0" err="1" smtClean="0"/>
              <a:t>cube</a:t>
            </a:r>
            <a:r>
              <a:rPr lang="de-DE" sz="3600" dirty="0" smtClean="0"/>
              <a:t>.</a:t>
            </a:r>
          </a:p>
          <a:p>
            <a:pPr marL="0" indent="0">
              <a:buNone/>
            </a:pPr>
            <a:r>
              <a:rPr lang="de-DE" sz="3600" dirty="0" smtClean="0"/>
              <a:t>	The </a:t>
            </a:r>
            <a:r>
              <a:rPr lang="de-DE" sz="3600" dirty="0" err="1" smtClean="0"/>
              <a:t>participants</a:t>
            </a:r>
            <a:r>
              <a:rPr lang="de-DE" sz="3600" dirty="0" smtClean="0"/>
              <a:t> </a:t>
            </a:r>
            <a:r>
              <a:rPr lang="de-DE" sz="3600" dirty="0" err="1" smtClean="0"/>
              <a:t>learn</a:t>
            </a:r>
            <a:r>
              <a:rPr lang="de-DE" sz="3600" dirty="0" smtClean="0"/>
              <a:t> </a:t>
            </a:r>
            <a:r>
              <a:rPr lang="de-DE" sz="3600" dirty="0" err="1" smtClean="0"/>
              <a:t>how</a:t>
            </a:r>
            <a:r>
              <a:rPr lang="de-DE" sz="3600" dirty="0" smtClean="0"/>
              <a:t> a </a:t>
            </a:r>
            <a:r>
              <a:rPr lang="de-DE" sz="3600" dirty="0" err="1" smtClean="0"/>
              <a:t>cube</a:t>
            </a:r>
            <a:r>
              <a:rPr lang="de-DE" sz="3600" dirty="0" smtClean="0"/>
              <a:t> </a:t>
            </a:r>
            <a:r>
              <a:rPr lang="de-DE" sz="3600" dirty="0" err="1" smtClean="0"/>
              <a:t>becomes</a:t>
            </a:r>
            <a:r>
              <a:rPr lang="de-DE" sz="3600" dirty="0" smtClean="0"/>
              <a:t> a </a:t>
            </a:r>
            <a:r>
              <a:rPr lang="de-DE" sz="3600" dirty="0" err="1" smtClean="0"/>
              <a:t>dice</a:t>
            </a:r>
            <a:r>
              <a:rPr lang="de-DE" sz="3600" dirty="0" smtClean="0"/>
              <a:t> 	</a:t>
            </a:r>
            <a:r>
              <a:rPr lang="de-DE" sz="3600" dirty="0" err="1" smtClean="0"/>
              <a:t>with</a:t>
            </a:r>
            <a:r>
              <a:rPr lang="de-DE" sz="3600" dirty="0" smtClean="0"/>
              <a:t> </a:t>
            </a:r>
            <a:r>
              <a:rPr lang="de-DE" sz="3600" dirty="0" err="1" smtClean="0"/>
              <a:t>specific</a:t>
            </a:r>
            <a:r>
              <a:rPr lang="de-DE" sz="3600" dirty="0" smtClean="0"/>
              <a:t> </a:t>
            </a:r>
            <a:r>
              <a:rPr lang="de-DE" sz="3600" dirty="0" err="1" smtClean="0"/>
              <a:t>qualities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historical</a:t>
            </a:r>
            <a:r>
              <a:rPr lang="de-DE" sz="3600" dirty="0" smtClean="0"/>
              <a:t> </a:t>
            </a:r>
            <a:r>
              <a:rPr lang="de-DE" sz="3600" dirty="0" err="1" smtClean="0"/>
              <a:t>background</a:t>
            </a:r>
            <a:r>
              <a:rPr lang="de-DE" sz="3600" dirty="0" smtClean="0"/>
              <a:t>.</a:t>
            </a:r>
          </a:p>
          <a:p>
            <a:pPr marL="0" indent="0">
              <a:buNone/>
            </a:pPr>
            <a:r>
              <a:rPr lang="de-DE" sz="3600" dirty="0" smtClean="0"/>
              <a:t>	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1924403"/>
            <a:ext cx="736670" cy="6582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3864248" y="321276"/>
            <a:ext cx="2548098" cy="171758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2650353"/>
            <a:ext cx="736670" cy="65825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4"/>
            <a:ext cx="11110784" cy="578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000" b="1" u="sng" dirty="0" err="1" smtClean="0"/>
              <a:t>Objectives</a:t>
            </a:r>
            <a:endParaRPr lang="de-DE" sz="5000" b="1" u="sng" dirty="0" smtClean="0"/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buNone/>
            </a:pPr>
            <a:r>
              <a:rPr lang="de-DE" sz="3600" dirty="0" smtClean="0"/>
              <a:t>	The </a:t>
            </a:r>
            <a:r>
              <a:rPr lang="de-DE" sz="3600" dirty="0" err="1" smtClean="0"/>
              <a:t>participants</a:t>
            </a:r>
            <a:r>
              <a:rPr lang="de-DE" sz="3600" dirty="0" smtClean="0"/>
              <a:t> </a:t>
            </a:r>
            <a:r>
              <a:rPr lang="de-DE" sz="3600" dirty="0" err="1" smtClean="0"/>
              <a:t>learn</a:t>
            </a:r>
            <a:r>
              <a:rPr lang="de-DE" sz="3600" dirty="0" smtClean="0"/>
              <a:t> all </a:t>
            </a:r>
            <a:r>
              <a:rPr lang="de-DE" sz="3600" dirty="0" err="1" smtClean="0"/>
              <a:t>about</a:t>
            </a:r>
            <a:r>
              <a:rPr lang="de-DE" sz="3600" dirty="0" smtClean="0"/>
              <a:t> a </a:t>
            </a:r>
            <a:r>
              <a:rPr lang="de-DE" sz="3600" dirty="0" err="1" smtClean="0"/>
              <a:t>cube</a:t>
            </a:r>
            <a:r>
              <a:rPr lang="de-DE" sz="3600" dirty="0" smtClean="0"/>
              <a:t>.</a:t>
            </a:r>
          </a:p>
          <a:p>
            <a:pPr marL="0" indent="0">
              <a:buNone/>
            </a:pPr>
            <a:r>
              <a:rPr lang="de-DE" sz="3600" dirty="0" smtClean="0"/>
              <a:t>	The </a:t>
            </a:r>
            <a:r>
              <a:rPr lang="de-DE" sz="3600" dirty="0" err="1" smtClean="0"/>
              <a:t>participants</a:t>
            </a:r>
            <a:r>
              <a:rPr lang="de-DE" sz="3600" dirty="0" smtClean="0"/>
              <a:t> </a:t>
            </a:r>
            <a:r>
              <a:rPr lang="de-DE" sz="3600" dirty="0" err="1" smtClean="0"/>
              <a:t>learn</a:t>
            </a:r>
            <a:r>
              <a:rPr lang="de-DE" sz="3600" dirty="0" smtClean="0"/>
              <a:t> </a:t>
            </a:r>
            <a:r>
              <a:rPr lang="de-DE" sz="3600" dirty="0" err="1" smtClean="0"/>
              <a:t>how</a:t>
            </a:r>
            <a:r>
              <a:rPr lang="de-DE" sz="3600" dirty="0" smtClean="0"/>
              <a:t> a </a:t>
            </a:r>
            <a:r>
              <a:rPr lang="de-DE" sz="3600" dirty="0" err="1" smtClean="0"/>
              <a:t>cube</a:t>
            </a:r>
            <a:r>
              <a:rPr lang="de-DE" sz="3600" dirty="0" smtClean="0"/>
              <a:t> </a:t>
            </a:r>
            <a:r>
              <a:rPr lang="de-DE" sz="3600" dirty="0" err="1" smtClean="0"/>
              <a:t>becomes</a:t>
            </a:r>
            <a:r>
              <a:rPr lang="de-DE" sz="3600" dirty="0" smtClean="0"/>
              <a:t> a </a:t>
            </a:r>
            <a:r>
              <a:rPr lang="de-DE" sz="3600" dirty="0" err="1" smtClean="0"/>
              <a:t>dice</a:t>
            </a:r>
            <a:r>
              <a:rPr lang="de-DE" sz="3600" dirty="0" smtClean="0"/>
              <a:t> 	</a:t>
            </a:r>
            <a:r>
              <a:rPr lang="de-DE" sz="3600" dirty="0" err="1" smtClean="0"/>
              <a:t>with</a:t>
            </a:r>
            <a:r>
              <a:rPr lang="de-DE" sz="3600" dirty="0" smtClean="0"/>
              <a:t> </a:t>
            </a:r>
            <a:r>
              <a:rPr lang="de-DE" sz="3600" dirty="0" err="1" smtClean="0"/>
              <a:t>specific</a:t>
            </a:r>
            <a:r>
              <a:rPr lang="de-DE" sz="3600" dirty="0" smtClean="0"/>
              <a:t> </a:t>
            </a:r>
            <a:r>
              <a:rPr lang="de-DE" sz="3600" dirty="0" err="1" smtClean="0"/>
              <a:t>qualities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historical</a:t>
            </a:r>
            <a:r>
              <a:rPr lang="de-DE" sz="3600" dirty="0" smtClean="0"/>
              <a:t> </a:t>
            </a:r>
            <a:r>
              <a:rPr lang="de-DE" sz="3600" dirty="0" err="1" smtClean="0"/>
              <a:t>background</a:t>
            </a:r>
            <a:r>
              <a:rPr lang="de-DE" sz="3600" dirty="0" smtClean="0"/>
              <a:t>.</a:t>
            </a:r>
          </a:p>
          <a:p>
            <a:pPr marL="0" indent="0">
              <a:buNone/>
            </a:pPr>
            <a:r>
              <a:rPr lang="de-DE" sz="3600" dirty="0" smtClean="0"/>
              <a:t>	The </a:t>
            </a:r>
            <a:r>
              <a:rPr lang="de-DE" sz="3600" dirty="0" err="1" smtClean="0"/>
              <a:t>participants</a:t>
            </a:r>
            <a:r>
              <a:rPr lang="de-DE" sz="3600" dirty="0" smtClean="0"/>
              <a:t> </a:t>
            </a:r>
            <a:r>
              <a:rPr lang="de-DE" sz="3600" dirty="0" err="1" smtClean="0"/>
              <a:t>learn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construct</a:t>
            </a:r>
            <a:r>
              <a:rPr lang="de-DE" sz="3600" dirty="0" smtClean="0"/>
              <a:t> a </a:t>
            </a:r>
            <a:r>
              <a:rPr lang="de-DE" sz="3600" dirty="0" err="1" smtClean="0"/>
              <a:t>cube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a </a:t>
            </a:r>
            <a:r>
              <a:rPr lang="de-DE" sz="3600" dirty="0" err="1" smtClean="0"/>
              <a:t>net</a:t>
            </a:r>
            <a:r>
              <a:rPr lang="de-DE" sz="3600" dirty="0" smtClean="0"/>
              <a:t> 	</a:t>
            </a:r>
            <a:r>
              <a:rPr lang="de-DE" sz="3600" dirty="0" err="1" smtClean="0"/>
              <a:t>of</a:t>
            </a:r>
            <a:r>
              <a:rPr lang="de-DE" sz="3600" dirty="0" smtClean="0"/>
              <a:t> a </a:t>
            </a:r>
            <a:r>
              <a:rPr lang="de-DE" sz="3600" dirty="0" err="1" smtClean="0"/>
              <a:t>cube</a:t>
            </a:r>
            <a:r>
              <a:rPr lang="de-DE" sz="3600" dirty="0" smtClean="0"/>
              <a:t> (not </a:t>
            </a:r>
            <a:r>
              <a:rPr lang="de-DE" sz="3600" dirty="0" err="1" smtClean="0"/>
              <a:t>today</a:t>
            </a:r>
            <a:r>
              <a:rPr lang="de-DE" sz="3600" dirty="0" smtClean="0"/>
              <a:t> </a:t>
            </a:r>
            <a:r>
              <a:rPr lang="de-DE" sz="3600" dirty="0" smtClean="0">
                <a:sym typeface="Wingdings" panose="05000000000000000000" pitchFamily="2" charset="2"/>
              </a:rPr>
              <a:t></a:t>
            </a:r>
            <a:r>
              <a:rPr lang="de-DE" sz="3600" dirty="0" smtClean="0"/>
              <a:t>).</a:t>
            </a:r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2085908"/>
            <a:ext cx="736670" cy="6582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3864248" y="321276"/>
            <a:ext cx="2548098" cy="171758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2892906"/>
            <a:ext cx="736670" cy="65825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3861410"/>
            <a:ext cx="736670" cy="65825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3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4"/>
            <a:ext cx="11110784" cy="5782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5000" b="1" u="sng" dirty="0" err="1" smtClean="0"/>
              <a:t>Objectives</a:t>
            </a:r>
            <a:endParaRPr lang="de-DE" sz="5000" b="1" u="sng" dirty="0" smtClean="0"/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buNone/>
            </a:pPr>
            <a:r>
              <a:rPr lang="de-DE" sz="3600" dirty="0" smtClean="0"/>
              <a:t>	The </a:t>
            </a:r>
            <a:r>
              <a:rPr lang="de-DE" sz="3600" dirty="0" err="1" smtClean="0"/>
              <a:t>participants</a:t>
            </a:r>
            <a:r>
              <a:rPr lang="de-DE" sz="3600" dirty="0" smtClean="0"/>
              <a:t> </a:t>
            </a:r>
            <a:r>
              <a:rPr lang="de-DE" sz="3600" dirty="0" err="1" smtClean="0"/>
              <a:t>learn</a:t>
            </a:r>
            <a:r>
              <a:rPr lang="de-DE" sz="3600" dirty="0" smtClean="0"/>
              <a:t> all </a:t>
            </a:r>
            <a:r>
              <a:rPr lang="de-DE" sz="3600" dirty="0" err="1" smtClean="0"/>
              <a:t>about</a:t>
            </a:r>
            <a:r>
              <a:rPr lang="de-DE" sz="3600" dirty="0" smtClean="0"/>
              <a:t> a </a:t>
            </a:r>
            <a:r>
              <a:rPr lang="de-DE" sz="3600" dirty="0" err="1" smtClean="0"/>
              <a:t>cube</a:t>
            </a:r>
            <a:r>
              <a:rPr lang="de-DE" sz="3600" dirty="0" smtClean="0"/>
              <a:t>.</a:t>
            </a:r>
          </a:p>
          <a:p>
            <a:pPr marL="0" indent="0">
              <a:buNone/>
            </a:pPr>
            <a:r>
              <a:rPr lang="de-DE" sz="3600" dirty="0" smtClean="0"/>
              <a:t>	The </a:t>
            </a:r>
            <a:r>
              <a:rPr lang="de-DE" sz="3600" dirty="0" err="1" smtClean="0"/>
              <a:t>participants</a:t>
            </a:r>
            <a:r>
              <a:rPr lang="de-DE" sz="3600" dirty="0" smtClean="0"/>
              <a:t> </a:t>
            </a:r>
            <a:r>
              <a:rPr lang="de-DE" sz="3600" dirty="0" err="1" smtClean="0"/>
              <a:t>learn</a:t>
            </a:r>
            <a:r>
              <a:rPr lang="de-DE" sz="3600" dirty="0" smtClean="0"/>
              <a:t> </a:t>
            </a:r>
            <a:r>
              <a:rPr lang="de-DE" sz="3600" dirty="0" err="1" smtClean="0"/>
              <a:t>how</a:t>
            </a:r>
            <a:r>
              <a:rPr lang="de-DE" sz="3600" dirty="0" smtClean="0"/>
              <a:t> a </a:t>
            </a:r>
            <a:r>
              <a:rPr lang="de-DE" sz="3600" dirty="0" err="1" smtClean="0"/>
              <a:t>cube</a:t>
            </a:r>
            <a:r>
              <a:rPr lang="de-DE" sz="3600" dirty="0" smtClean="0"/>
              <a:t> </a:t>
            </a:r>
            <a:r>
              <a:rPr lang="de-DE" sz="3600" dirty="0" err="1" smtClean="0"/>
              <a:t>becomes</a:t>
            </a:r>
            <a:r>
              <a:rPr lang="de-DE" sz="3600" dirty="0" smtClean="0"/>
              <a:t> a </a:t>
            </a:r>
            <a:r>
              <a:rPr lang="de-DE" sz="3600" dirty="0" err="1" smtClean="0"/>
              <a:t>dice</a:t>
            </a:r>
            <a:r>
              <a:rPr lang="de-DE" sz="3600" dirty="0" smtClean="0"/>
              <a:t> 	</a:t>
            </a:r>
            <a:r>
              <a:rPr lang="de-DE" sz="3600" dirty="0" err="1" smtClean="0"/>
              <a:t>with</a:t>
            </a:r>
            <a:r>
              <a:rPr lang="de-DE" sz="3600" dirty="0" smtClean="0"/>
              <a:t> </a:t>
            </a:r>
            <a:r>
              <a:rPr lang="de-DE" sz="3600" dirty="0" err="1" smtClean="0"/>
              <a:t>specific</a:t>
            </a:r>
            <a:r>
              <a:rPr lang="de-DE" sz="3600" dirty="0" smtClean="0"/>
              <a:t> </a:t>
            </a:r>
            <a:r>
              <a:rPr lang="de-DE" sz="3600" dirty="0" err="1" smtClean="0"/>
              <a:t>qualities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historical</a:t>
            </a:r>
            <a:r>
              <a:rPr lang="de-DE" sz="3600" dirty="0" smtClean="0"/>
              <a:t> </a:t>
            </a:r>
            <a:r>
              <a:rPr lang="de-DE" sz="3600" dirty="0" err="1" smtClean="0"/>
              <a:t>background</a:t>
            </a:r>
            <a:r>
              <a:rPr lang="de-DE" sz="3600" dirty="0" smtClean="0"/>
              <a:t>.</a:t>
            </a:r>
          </a:p>
          <a:p>
            <a:pPr marL="0" indent="0">
              <a:buNone/>
            </a:pPr>
            <a:r>
              <a:rPr lang="de-DE" sz="3600" dirty="0" smtClean="0"/>
              <a:t>	The </a:t>
            </a:r>
            <a:r>
              <a:rPr lang="de-DE" sz="3600" dirty="0" err="1" smtClean="0"/>
              <a:t>participants</a:t>
            </a:r>
            <a:r>
              <a:rPr lang="de-DE" sz="3600" dirty="0" smtClean="0"/>
              <a:t> </a:t>
            </a:r>
            <a:r>
              <a:rPr lang="de-DE" sz="3600" dirty="0" err="1" smtClean="0"/>
              <a:t>learn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construct</a:t>
            </a:r>
            <a:r>
              <a:rPr lang="de-DE" sz="3600" dirty="0" smtClean="0"/>
              <a:t> a </a:t>
            </a:r>
            <a:r>
              <a:rPr lang="de-DE" sz="3600" dirty="0" err="1" smtClean="0"/>
              <a:t>cube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a </a:t>
            </a:r>
            <a:r>
              <a:rPr lang="de-DE" sz="3600" dirty="0" err="1" smtClean="0"/>
              <a:t>net</a:t>
            </a:r>
            <a:r>
              <a:rPr lang="de-DE" sz="3600" dirty="0" smtClean="0"/>
              <a:t> 	</a:t>
            </a:r>
            <a:r>
              <a:rPr lang="de-DE" sz="3600" dirty="0" err="1" smtClean="0"/>
              <a:t>of</a:t>
            </a:r>
            <a:r>
              <a:rPr lang="de-DE" sz="3600" dirty="0" smtClean="0"/>
              <a:t> a </a:t>
            </a:r>
            <a:r>
              <a:rPr lang="de-DE" sz="3600" dirty="0" err="1" smtClean="0"/>
              <a:t>cube</a:t>
            </a:r>
            <a:r>
              <a:rPr lang="de-DE" sz="3600" dirty="0" smtClean="0"/>
              <a:t> (not </a:t>
            </a:r>
            <a:r>
              <a:rPr lang="de-DE" sz="3600" dirty="0" err="1" smtClean="0"/>
              <a:t>today</a:t>
            </a:r>
            <a:r>
              <a:rPr lang="de-DE" sz="3600" dirty="0" smtClean="0"/>
              <a:t> </a:t>
            </a:r>
            <a:r>
              <a:rPr lang="de-DE" sz="3600" dirty="0" smtClean="0">
                <a:sym typeface="Wingdings" panose="05000000000000000000" pitchFamily="2" charset="2"/>
              </a:rPr>
              <a:t></a:t>
            </a:r>
            <a:r>
              <a:rPr lang="de-DE" sz="3600" dirty="0" smtClean="0"/>
              <a:t>).</a:t>
            </a:r>
          </a:p>
          <a:p>
            <a:pPr marL="0" indent="0">
              <a:buNone/>
            </a:pPr>
            <a:r>
              <a:rPr lang="de-DE" sz="3600" dirty="0" smtClean="0"/>
              <a:t>	The </a:t>
            </a:r>
            <a:r>
              <a:rPr lang="de-DE" sz="3600" dirty="0" err="1" smtClean="0"/>
              <a:t>participants</a:t>
            </a:r>
            <a:r>
              <a:rPr lang="de-DE" sz="3600" dirty="0" smtClean="0"/>
              <a:t> </a:t>
            </a:r>
            <a:r>
              <a:rPr lang="de-DE" sz="3600" dirty="0" err="1" smtClean="0"/>
              <a:t>learn</a:t>
            </a:r>
            <a:r>
              <a:rPr lang="de-DE" sz="3600" dirty="0" smtClean="0"/>
              <a:t> </a:t>
            </a:r>
            <a:r>
              <a:rPr lang="de-DE" sz="3600" dirty="0" err="1" smtClean="0"/>
              <a:t>how</a:t>
            </a:r>
            <a:r>
              <a:rPr lang="de-DE" sz="3600" dirty="0" smtClean="0"/>
              <a:t> a </a:t>
            </a:r>
            <a:r>
              <a:rPr lang="de-DE" sz="3600" dirty="0" err="1" smtClean="0"/>
              <a:t>cube</a:t>
            </a:r>
            <a:r>
              <a:rPr lang="de-DE" sz="3600" dirty="0" smtClean="0"/>
              <a:t> </a:t>
            </a:r>
            <a:r>
              <a:rPr lang="de-DE" sz="3600" dirty="0" err="1" smtClean="0"/>
              <a:t>is</a:t>
            </a:r>
            <a:r>
              <a:rPr lang="de-DE" sz="3600" dirty="0" smtClean="0"/>
              <a:t> </a:t>
            </a:r>
            <a:r>
              <a:rPr lang="de-DE" sz="3600" dirty="0" err="1" smtClean="0"/>
              <a:t>transformed</a:t>
            </a:r>
            <a:r>
              <a:rPr lang="de-DE" sz="3600" dirty="0" smtClean="0"/>
              <a:t> </a:t>
            </a:r>
            <a:r>
              <a:rPr lang="de-DE" sz="3600" dirty="0" err="1" smtClean="0"/>
              <a:t>into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 smtClean="0"/>
              <a:t>         a </a:t>
            </a:r>
            <a:r>
              <a:rPr lang="de-DE" sz="3600" dirty="0" err="1" smtClean="0"/>
              <a:t>gambling</a:t>
            </a:r>
            <a:r>
              <a:rPr lang="de-DE" sz="3600" dirty="0" smtClean="0"/>
              <a:t> </a:t>
            </a:r>
            <a:r>
              <a:rPr lang="de-DE" sz="3600" dirty="0" err="1" smtClean="0"/>
              <a:t>dice</a:t>
            </a:r>
            <a:r>
              <a:rPr lang="de-DE" sz="3600" dirty="0" smtClean="0"/>
              <a:t>.</a:t>
            </a:r>
          </a:p>
          <a:p>
            <a:pPr marL="0" indent="0">
              <a:buNone/>
            </a:pPr>
            <a:r>
              <a:rPr lang="de-DE" sz="3600" dirty="0"/>
              <a:t>	</a:t>
            </a:r>
            <a:endParaRPr lang="de-DE" sz="3600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1924403"/>
            <a:ext cx="736670" cy="6582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3864248" y="321276"/>
            <a:ext cx="2548098" cy="171758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2650353"/>
            <a:ext cx="736670" cy="65825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3607462"/>
            <a:ext cx="736670" cy="65825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4558099"/>
            <a:ext cx="736670" cy="65825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4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4"/>
            <a:ext cx="11110784" cy="5782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5000" b="1" u="sng" dirty="0" err="1" smtClean="0"/>
              <a:t>Objectives</a:t>
            </a:r>
            <a:endParaRPr lang="de-DE" sz="5000" b="1" u="sng" dirty="0" smtClean="0"/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buNone/>
            </a:pPr>
            <a:r>
              <a:rPr lang="de-DE" sz="3600" dirty="0" smtClean="0"/>
              <a:t>	The </a:t>
            </a:r>
            <a:r>
              <a:rPr lang="de-DE" sz="3600" dirty="0" err="1" smtClean="0"/>
              <a:t>participants</a:t>
            </a:r>
            <a:r>
              <a:rPr lang="de-DE" sz="3600" dirty="0" smtClean="0"/>
              <a:t> </a:t>
            </a:r>
            <a:r>
              <a:rPr lang="de-DE" sz="3600" dirty="0" err="1" smtClean="0"/>
              <a:t>learn</a:t>
            </a:r>
            <a:r>
              <a:rPr lang="de-DE" sz="3600" dirty="0" smtClean="0"/>
              <a:t> all </a:t>
            </a:r>
            <a:r>
              <a:rPr lang="de-DE" sz="3600" dirty="0" err="1" smtClean="0"/>
              <a:t>about</a:t>
            </a:r>
            <a:r>
              <a:rPr lang="de-DE" sz="3600" dirty="0" smtClean="0"/>
              <a:t> a </a:t>
            </a:r>
            <a:r>
              <a:rPr lang="de-DE" sz="3600" dirty="0" err="1" smtClean="0"/>
              <a:t>cube</a:t>
            </a:r>
            <a:endParaRPr lang="de-DE" sz="3600" dirty="0" smtClean="0"/>
          </a:p>
          <a:p>
            <a:pPr marL="0" indent="0">
              <a:buNone/>
            </a:pPr>
            <a:r>
              <a:rPr lang="de-DE" sz="3600" dirty="0" smtClean="0"/>
              <a:t>	The </a:t>
            </a:r>
            <a:r>
              <a:rPr lang="de-DE" sz="3600" dirty="0" err="1" smtClean="0"/>
              <a:t>participants</a:t>
            </a:r>
            <a:r>
              <a:rPr lang="de-DE" sz="3600" dirty="0" smtClean="0"/>
              <a:t> </a:t>
            </a:r>
            <a:r>
              <a:rPr lang="de-DE" sz="3600" dirty="0" err="1" smtClean="0"/>
              <a:t>learn</a:t>
            </a:r>
            <a:r>
              <a:rPr lang="de-DE" sz="3600" dirty="0" smtClean="0"/>
              <a:t> </a:t>
            </a:r>
            <a:r>
              <a:rPr lang="de-DE" sz="3600" dirty="0" err="1" smtClean="0"/>
              <a:t>how</a:t>
            </a:r>
            <a:r>
              <a:rPr lang="de-DE" sz="3600" dirty="0" smtClean="0"/>
              <a:t> a </a:t>
            </a:r>
            <a:r>
              <a:rPr lang="de-DE" sz="3600" dirty="0" err="1" smtClean="0"/>
              <a:t>cube</a:t>
            </a:r>
            <a:r>
              <a:rPr lang="de-DE" sz="3600" dirty="0" smtClean="0"/>
              <a:t> </a:t>
            </a:r>
            <a:r>
              <a:rPr lang="de-DE" sz="3600" dirty="0" err="1" smtClean="0"/>
              <a:t>becomes</a:t>
            </a:r>
            <a:r>
              <a:rPr lang="de-DE" sz="3600" dirty="0" smtClean="0"/>
              <a:t> a </a:t>
            </a:r>
            <a:r>
              <a:rPr lang="de-DE" sz="3600" dirty="0" err="1" smtClean="0"/>
              <a:t>dice</a:t>
            </a:r>
            <a:r>
              <a:rPr lang="de-DE" sz="3600" dirty="0" smtClean="0"/>
              <a:t> 	</a:t>
            </a:r>
            <a:r>
              <a:rPr lang="de-DE" sz="3600" dirty="0" err="1" smtClean="0"/>
              <a:t>with</a:t>
            </a:r>
            <a:r>
              <a:rPr lang="de-DE" sz="3600" dirty="0" smtClean="0"/>
              <a:t> </a:t>
            </a:r>
            <a:r>
              <a:rPr lang="de-DE" sz="3600" dirty="0" err="1" smtClean="0"/>
              <a:t>specific</a:t>
            </a:r>
            <a:r>
              <a:rPr lang="de-DE" sz="3600" dirty="0" smtClean="0"/>
              <a:t> </a:t>
            </a:r>
            <a:r>
              <a:rPr lang="de-DE" sz="3600" dirty="0" err="1" smtClean="0"/>
              <a:t>qualities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historical</a:t>
            </a:r>
            <a:r>
              <a:rPr lang="de-DE" sz="3600" dirty="0" smtClean="0"/>
              <a:t> </a:t>
            </a:r>
            <a:r>
              <a:rPr lang="de-DE" sz="3600" dirty="0" err="1" smtClean="0"/>
              <a:t>background</a:t>
            </a:r>
            <a:endParaRPr lang="de-DE" sz="3600" dirty="0" smtClean="0"/>
          </a:p>
          <a:p>
            <a:pPr marL="0" indent="0">
              <a:buNone/>
            </a:pPr>
            <a:r>
              <a:rPr lang="de-DE" sz="3600" dirty="0" smtClean="0"/>
              <a:t>	The </a:t>
            </a:r>
            <a:r>
              <a:rPr lang="de-DE" sz="3600" dirty="0" err="1" smtClean="0"/>
              <a:t>participants</a:t>
            </a:r>
            <a:r>
              <a:rPr lang="de-DE" sz="3600" dirty="0" smtClean="0"/>
              <a:t> </a:t>
            </a:r>
            <a:r>
              <a:rPr lang="de-DE" sz="3600" dirty="0" err="1" smtClean="0"/>
              <a:t>learn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construct</a:t>
            </a:r>
            <a:r>
              <a:rPr lang="de-DE" sz="3600" dirty="0" smtClean="0"/>
              <a:t> a </a:t>
            </a:r>
            <a:r>
              <a:rPr lang="de-DE" sz="3600" dirty="0" err="1" smtClean="0"/>
              <a:t>cube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a </a:t>
            </a:r>
            <a:r>
              <a:rPr lang="de-DE" sz="3600" dirty="0" err="1" smtClean="0"/>
              <a:t>net</a:t>
            </a:r>
            <a:r>
              <a:rPr lang="de-DE" sz="3600" dirty="0" smtClean="0"/>
              <a:t> 	</a:t>
            </a:r>
            <a:r>
              <a:rPr lang="de-DE" sz="3600" dirty="0" err="1" smtClean="0"/>
              <a:t>of</a:t>
            </a:r>
            <a:r>
              <a:rPr lang="de-DE" sz="3600" dirty="0" smtClean="0"/>
              <a:t> a </a:t>
            </a:r>
            <a:r>
              <a:rPr lang="de-DE" sz="3600" dirty="0" err="1" smtClean="0"/>
              <a:t>cube</a:t>
            </a:r>
            <a:r>
              <a:rPr lang="de-DE" sz="3600" dirty="0" smtClean="0"/>
              <a:t> (not </a:t>
            </a:r>
            <a:r>
              <a:rPr lang="de-DE" sz="3600" dirty="0" err="1" smtClean="0"/>
              <a:t>today</a:t>
            </a:r>
            <a:r>
              <a:rPr lang="de-DE" sz="3600" dirty="0" smtClean="0"/>
              <a:t> </a:t>
            </a:r>
            <a:r>
              <a:rPr lang="de-DE" sz="3600" dirty="0" smtClean="0">
                <a:sym typeface="Wingdings" panose="05000000000000000000" pitchFamily="2" charset="2"/>
              </a:rPr>
              <a:t></a:t>
            </a:r>
            <a:r>
              <a:rPr lang="de-DE" sz="3600" dirty="0" smtClean="0"/>
              <a:t>)</a:t>
            </a:r>
          </a:p>
          <a:p>
            <a:pPr marL="0" indent="0">
              <a:buNone/>
            </a:pPr>
            <a:r>
              <a:rPr lang="de-DE" sz="3600" dirty="0" smtClean="0"/>
              <a:t>	The </a:t>
            </a:r>
            <a:r>
              <a:rPr lang="de-DE" sz="3600" dirty="0" err="1" smtClean="0"/>
              <a:t>participants</a:t>
            </a:r>
            <a:r>
              <a:rPr lang="de-DE" sz="3600" dirty="0" smtClean="0"/>
              <a:t> </a:t>
            </a:r>
            <a:r>
              <a:rPr lang="de-DE" sz="3600" dirty="0" err="1" smtClean="0"/>
              <a:t>learn</a:t>
            </a:r>
            <a:r>
              <a:rPr lang="de-DE" sz="3600" dirty="0" smtClean="0"/>
              <a:t> </a:t>
            </a:r>
            <a:r>
              <a:rPr lang="de-DE" sz="3600" dirty="0" err="1" smtClean="0"/>
              <a:t>how</a:t>
            </a:r>
            <a:r>
              <a:rPr lang="de-DE" sz="3600" dirty="0" smtClean="0"/>
              <a:t> a </a:t>
            </a:r>
            <a:r>
              <a:rPr lang="de-DE" sz="3600" dirty="0" err="1" smtClean="0"/>
              <a:t>cube</a:t>
            </a:r>
            <a:r>
              <a:rPr lang="de-DE" sz="3600" dirty="0" smtClean="0"/>
              <a:t> </a:t>
            </a:r>
            <a:r>
              <a:rPr lang="de-DE" sz="3600" dirty="0" err="1" smtClean="0"/>
              <a:t>is</a:t>
            </a:r>
            <a:r>
              <a:rPr lang="de-DE" sz="3600" dirty="0" smtClean="0"/>
              <a:t> </a:t>
            </a:r>
            <a:r>
              <a:rPr lang="de-DE" sz="3600" dirty="0" err="1" smtClean="0"/>
              <a:t>transformed</a:t>
            </a:r>
            <a:r>
              <a:rPr lang="de-DE" sz="3600" dirty="0" smtClean="0"/>
              <a:t> </a:t>
            </a:r>
            <a:r>
              <a:rPr lang="de-DE" sz="3600" dirty="0" err="1" smtClean="0"/>
              <a:t>into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 smtClean="0"/>
              <a:t>         a </a:t>
            </a:r>
            <a:r>
              <a:rPr lang="de-DE" sz="3600" dirty="0" err="1" smtClean="0"/>
              <a:t>gambling</a:t>
            </a:r>
            <a:r>
              <a:rPr lang="de-DE" sz="3600" dirty="0" smtClean="0"/>
              <a:t> </a:t>
            </a:r>
            <a:r>
              <a:rPr lang="de-DE" sz="3600" dirty="0" err="1" smtClean="0"/>
              <a:t>dice</a:t>
            </a:r>
            <a:endParaRPr lang="de-DE" sz="3600" dirty="0" smtClean="0"/>
          </a:p>
          <a:p>
            <a:pPr marL="0" indent="0">
              <a:buNone/>
            </a:pPr>
            <a:r>
              <a:rPr lang="de-DE" sz="3600" dirty="0"/>
              <a:t>	</a:t>
            </a:r>
            <a:r>
              <a:rPr lang="de-DE" sz="3600" dirty="0" smtClean="0"/>
              <a:t>etc.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1924403"/>
            <a:ext cx="736670" cy="6582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3864248" y="321276"/>
            <a:ext cx="2548098" cy="171758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2650353"/>
            <a:ext cx="736670" cy="65825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3607462"/>
            <a:ext cx="736670" cy="65825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4558099"/>
            <a:ext cx="736670" cy="65825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5502295"/>
            <a:ext cx="736670" cy="65825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41405"/>
            <a:ext cx="11110784" cy="5435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000" b="1" u="sng" dirty="0" smtClean="0"/>
              <a:t>Tools, Materials </a:t>
            </a:r>
            <a:r>
              <a:rPr lang="de-DE" sz="5000" b="1" u="sng" dirty="0" err="1" smtClean="0"/>
              <a:t>and</a:t>
            </a:r>
            <a:r>
              <a:rPr lang="de-DE" sz="5000" b="1" u="sng" dirty="0" smtClean="0"/>
              <a:t> Organisation</a:t>
            </a:r>
          </a:p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3600" dirty="0" smtClean="0"/>
              <a:t>		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9746064" y="0"/>
            <a:ext cx="2548098" cy="1717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4" y="6013041"/>
            <a:ext cx="736670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151</Words>
  <Application>Microsoft Office PowerPoint</Application>
  <PresentationFormat>Breitbild</PresentationFormat>
  <Paragraphs>169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</vt:lpstr>
      <vt:lpstr>Simple  „Dice“  Games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1. Swing (page 39) 2. Heaven and Hell (page 42) </vt:lpstr>
      <vt:lpstr>PowerPoint-Präsentation</vt:lpstr>
      <vt:lpstr>PowerPoint-Präsentation</vt:lpstr>
      <vt:lpstr>...If you want more www.math-games.eu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 „Dice“  Games</dc:title>
  <dc:creator>Wolfgang</dc:creator>
  <cp:lastModifiedBy>Wolfgang</cp:lastModifiedBy>
  <cp:revision>19</cp:revision>
  <dcterms:created xsi:type="dcterms:W3CDTF">2018-03-28T12:16:05Z</dcterms:created>
  <dcterms:modified xsi:type="dcterms:W3CDTF">2018-03-28T15:01:35Z</dcterms:modified>
</cp:coreProperties>
</file>